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5" r:id="rId3"/>
    <p:sldMasterId id="2147483797" r:id="rId4"/>
    <p:sldMasterId id="2147483809" r:id="rId5"/>
    <p:sldMasterId id="2147483821" r:id="rId6"/>
  </p:sldMasterIdLst>
  <p:notesMasterIdLst>
    <p:notesMasterId r:id="rId70"/>
  </p:notesMasterIdLst>
  <p:sldIdLst>
    <p:sldId id="310" r:id="rId7"/>
    <p:sldId id="311" r:id="rId8"/>
    <p:sldId id="312" r:id="rId9"/>
    <p:sldId id="314" r:id="rId10"/>
    <p:sldId id="315" r:id="rId11"/>
    <p:sldId id="339" r:id="rId12"/>
    <p:sldId id="340" r:id="rId13"/>
    <p:sldId id="330" r:id="rId14"/>
    <p:sldId id="332" r:id="rId15"/>
    <p:sldId id="331" r:id="rId16"/>
    <p:sldId id="341" r:id="rId17"/>
    <p:sldId id="318" r:id="rId18"/>
    <p:sldId id="319" r:id="rId19"/>
    <p:sldId id="320" r:id="rId20"/>
    <p:sldId id="321" r:id="rId21"/>
    <p:sldId id="323" r:id="rId22"/>
    <p:sldId id="325" r:id="rId23"/>
    <p:sldId id="327" r:id="rId24"/>
    <p:sldId id="329" r:id="rId25"/>
    <p:sldId id="303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30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308" r:id="rId44"/>
    <p:sldId id="338" r:id="rId45"/>
    <p:sldId id="337" r:id="rId46"/>
    <p:sldId id="336" r:id="rId47"/>
    <p:sldId id="335" r:id="rId48"/>
    <p:sldId id="333" r:id="rId49"/>
    <p:sldId id="334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305" r:id="rId62"/>
    <p:sldId id="309" r:id="rId63"/>
    <p:sldId id="289" r:id="rId64"/>
    <p:sldId id="290" r:id="rId65"/>
    <p:sldId id="291" r:id="rId66"/>
    <p:sldId id="292" r:id="rId67"/>
    <p:sldId id="296" r:id="rId68"/>
    <p:sldId id="29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790B4-ABFB-4277-8F4D-0BC7836F7E94}" type="presOf" srcId="{3073EF81-2596-4E3B-B5C3-D431F373E911}" destId="{B366F579-9B6A-4FAC-A8D0-C4D77D3B5BFD}" srcOrd="1" destOrd="0" presId="urn:microsoft.com/office/officeart/2005/8/layout/process4"/>
    <dgm:cxn modelId="{16E0A4A0-1117-4C48-8323-62B17C6193A5}" type="presOf" srcId="{7ABE68EE-5124-42DF-8283-40A3C3596637}" destId="{2F8074AE-87BB-49E4-801B-EA053CA11B85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433FC830-7175-40C3-9A91-D912C57367B7}" type="presOf" srcId="{E725DEA3-93B5-45CE-8EE3-B209986FEEB2}" destId="{DF2C1D69-0D64-4327-A7D6-FF93CA15C6B2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21DFA091-13DA-403F-8B61-990ED28F9644}" type="presOf" srcId="{3073EF81-2596-4E3B-B5C3-D431F373E911}" destId="{657A8E0C-CF32-4DB6-A867-646218A8F84B}" srcOrd="0" destOrd="0" presId="urn:microsoft.com/office/officeart/2005/8/layout/process4"/>
    <dgm:cxn modelId="{ECDB4144-1DCC-42F2-A82D-534424417E29}" type="presOf" srcId="{7BF0163A-CACF-4533-94FC-B5BD897A6A1F}" destId="{E1C1A7DD-9443-4934-9B7A-C1741EDF85AC}" srcOrd="0" destOrd="0" presId="urn:microsoft.com/office/officeart/2005/8/layout/process4"/>
    <dgm:cxn modelId="{DC871B2A-AB23-473C-9181-EA5ACB5A9AE7}" type="presOf" srcId="{2C8213FA-5F55-42AC-A048-58E133FD7E26}" destId="{ED23BECF-FB09-408D-93A4-48386666CBB2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25B4F31-80A7-45DB-8DB8-D2C32E90C6D8}" type="presOf" srcId="{22ED7C9C-27E3-4240-9CF6-1CEB464751F6}" destId="{30A57602-3C6B-4CA7-92CE-3EA8AEBE5111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9F52564D-5963-4F83-AF38-46BC877818B5}" type="presOf" srcId="{E96C3976-E9AE-4C14-9428-B1BDB0B6CE48}" destId="{B2D4FE0A-FBBB-48D4-A1CB-4FF37D76F19C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6D2067C9-9256-4182-8C20-4B31F2F5258A}" type="presOf" srcId="{9EABD561-3701-4983-BB64-6427CAAD56E7}" destId="{8DA83353-1253-4338-9D06-2F8A768AAB09}" srcOrd="0" destOrd="0" presId="urn:microsoft.com/office/officeart/2005/8/layout/process4"/>
    <dgm:cxn modelId="{E2A6C64F-8DAB-4480-B351-5DF1546508A5}" type="presOf" srcId="{868D8F94-BA72-4C60-A467-E7F6D1B02734}" destId="{23C31443-4A6D-4AA5-84E8-69F72E6A3DBF}" srcOrd="0" destOrd="0" presId="urn:microsoft.com/office/officeart/2005/8/layout/process4"/>
    <dgm:cxn modelId="{B1510B93-AFA3-4A9E-8CE4-812546971EA2}" type="presOf" srcId="{E725DEA3-93B5-45CE-8EE3-B209986FEEB2}" destId="{B049EA62-0EEC-4AC8-9285-12D72DCDD4FB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E2F21BC3-707B-46C4-8290-A180B4ED044A}" type="presOf" srcId="{1532B67F-BBA2-4011-A320-63B5AA60F04B}" destId="{18F04BE7-F200-4470-BC9E-0ECDBDB62408}" srcOrd="0" destOrd="0" presId="urn:microsoft.com/office/officeart/2005/8/layout/process4"/>
    <dgm:cxn modelId="{F8E0256A-1C61-41D0-BDF7-11C5135DE90D}" type="presOf" srcId="{7ABE68EE-5124-42DF-8283-40A3C3596637}" destId="{ECE20491-183D-4AFA-8D88-DF5F5DCC2008}" srcOrd="1" destOrd="0" presId="urn:microsoft.com/office/officeart/2005/8/layout/process4"/>
    <dgm:cxn modelId="{9D9CDBBB-C376-4516-9F19-517086FD3DA4}" type="presParOf" srcId="{18F04BE7-F200-4470-BC9E-0ECDBDB62408}" destId="{C72960AF-7B63-425B-BAB9-F4FEBDD12C30}" srcOrd="0" destOrd="0" presId="urn:microsoft.com/office/officeart/2005/8/layout/process4"/>
    <dgm:cxn modelId="{2E699AE0-1F8E-4C9C-A643-5E39CC14D3F3}" type="presParOf" srcId="{C72960AF-7B63-425B-BAB9-F4FEBDD12C30}" destId="{2F8074AE-87BB-49E4-801B-EA053CA11B85}" srcOrd="0" destOrd="0" presId="urn:microsoft.com/office/officeart/2005/8/layout/process4"/>
    <dgm:cxn modelId="{0F1EE24D-70E7-456D-8B95-C44140115407}" type="presParOf" srcId="{C72960AF-7B63-425B-BAB9-F4FEBDD12C30}" destId="{ECE20491-183D-4AFA-8D88-DF5F5DCC2008}" srcOrd="1" destOrd="0" presId="urn:microsoft.com/office/officeart/2005/8/layout/process4"/>
    <dgm:cxn modelId="{727552F3-AB4F-4E12-ACC7-10E8C7817D72}" type="presParOf" srcId="{C72960AF-7B63-425B-BAB9-F4FEBDD12C30}" destId="{A4EEFFC2-76FE-49EF-80DD-24E75885826C}" srcOrd="2" destOrd="0" presId="urn:microsoft.com/office/officeart/2005/8/layout/process4"/>
    <dgm:cxn modelId="{0BBF8891-ED18-43BC-B00F-30DBD7E8100E}" type="presParOf" srcId="{A4EEFFC2-76FE-49EF-80DD-24E75885826C}" destId="{B2D4FE0A-FBBB-48D4-A1CB-4FF37D76F19C}" srcOrd="0" destOrd="0" presId="urn:microsoft.com/office/officeart/2005/8/layout/process4"/>
    <dgm:cxn modelId="{2E1D1FBC-3E3C-491B-B2A0-75BE7687E115}" type="presParOf" srcId="{A4EEFFC2-76FE-49EF-80DD-24E75885826C}" destId="{8DA83353-1253-4338-9D06-2F8A768AAB09}" srcOrd="1" destOrd="0" presId="urn:microsoft.com/office/officeart/2005/8/layout/process4"/>
    <dgm:cxn modelId="{BFC15BD1-E170-474C-8928-8D534E450E75}" type="presParOf" srcId="{18F04BE7-F200-4470-BC9E-0ECDBDB62408}" destId="{3312685C-B7E2-4865-B66B-ED9080DDD999}" srcOrd="1" destOrd="0" presId="urn:microsoft.com/office/officeart/2005/8/layout/process4"/>
    <dgm:cxn modelId="{CB46146A-6228-41C3-A316-34386CFA58B0}" type="presParOf" srcId="{18F04BE7-F200-4470-BC9E-0ECDBDB62408}" destId="{C2305EAE-B1B9-4C51-AFC7-0C34CEE67CA5}" srcOrd="2" destOrd="0" presId="urn:microsoft.com/office/officeart/2005/8/layout/process4"/>
    <dgm:cxn modelId="{DDCE8258-DC53-470E-B9CF-DDDC48B1E42D}" type="presParOf" srcId="{C2305EAE-B1B9-4C51-AFC7-0C34CEE67CA5}" destId="{B049EA62-0EEC-4AC8-9285-12D72DCDD4FB}" srcOrd="0" destOrd="0" presId="urn:microsoft.com/office/officeart/2005/8/layout/process4"/>
    <dgm:cxn modelId="{855D629B-0B63-4173-A341-47F93A1EF9AC}" type="presParOf" srcId="{C2305EAE-B1B9-4C51-AFC7-0C34CEE67CA5}" destId="{DF2C1D69-0D64-4327-A7D6-FF93CA15C6B2}" srcOrd="1" destOrd="0" presId="urn:microsoft.com/office/officeart/2005/8/layout/process4"/>
    <dgm:cxn modelId="{782CD251-B372-4410-870F-6C8BB9AF4451}" type="presParOf" srcId="{C2305EAE-B1B9-4C51-AFC7-0C34CEE67CA5}" destId="{E8E2B5A8-6B0D-48B9-946A-F0EE020B3498}" srcOrd="2" destOrd="0" presId="urn:microsoft.com/office/officeart/2005/8/layout/process4"/>
    <dgm:cxn modelId="{C9B0DF54-738D-4F75-940A-53E8A542A53B}" type="presParOf" srcId="{E8E2B5A8-6B0D-48B9-946A-F0EE020B3498}" destId="{ED23BECF-FB09-408D-93A4-48386666CBB2}" srcOrd="0" destOrd="0" presId="urn:microsoft.com/office/officeart/2005/8/layout/process4"/>
    <dgm:cxn modelId="{95AAC219-621A-49C9-85EF-FBA05E6107F2}" type="presParOf" srcId="{E8E2B5A8-6B0D-48B9-946A-F0EE020B3498}" destId="{23C31443-4A6D-4AA5-84E8-69F72E6A3DBF}" srcOrd="1" destOrd="0" presId="urn:microsoft.com/office/officeart/2005/8/layout/process4"/>
    <dgm:cxn modelId="{3537FD59-A5D4-429C-8E13-372F6D0867BE}" type="presParOf" srcId="{18F04BE7-F200-4470-BC9E-0ECDBDB62408}" destId="{4D374F3F-18ED-4FC9-AB39-6D030DB40DC1}" srcOrd="3" destOrd="0" presId="urn:microsoft.com/office/officeart/2005/8/layout/process4"/>
    <dgm:cxn modelId="{41BEF5D5-8525-4D90-A125-5F06C04C6FFF}" type="presParOf" srcId="{18F04BE7-F200-4470-BC9E-0ECDBDB62408}" destId="{498C9729-1D64-4720-802E-18810B6F76B3}" srcOrd="4" destOrd="0" presId="urn:microsoft.com/office/officeart/2005/8/layout/process4"/>
    <dgm:cxn modelId="{905CBF72-61CD-42C3-B7EA-A02B277B2699}" type="presParOf" srcId="{498C9729-1D64-4720-802E-18810B6F76B3}" destId="{657A8E0C-CF32-4DB6-A867-646218A8F84B}" srcOrd="0" destOrd="0" presId="urn:microsoft.com/office/officeart/2005/8/layout/process4"/>
    <dgm:cxn modelId="{0C20D37A-08ED-4A7A-95A1-88F9F3E0F154}" type="presParOf" srcId="{498C9729-1D64-4720-802E-18810B6F76B3}" destId="{B366F579-9B6A-4FAC-A8D0-C4D77D3B5BFD}" srcOrd="1" destOrd="0" presId="urn:microsoft.com/office/officeart/2005/8/layout/process4"/>
    <dgm:cxn modelId="{D9BD281A-6625-4FBD-B4C7-8CED4BF541B9}" type="presParOf" srcId="{498C9729-1D64-4720-802E-18810B6F76B3}" destId="{25A5173E-6A9B-496B-87F1-EECF1E1AA3ED}" srcOrd="2" destOrd="0" presId="urn:microsoft.com/office/officeart/2005/8/layout/process4"/>
    <dgm:cxn modelId="{CCA718A8-ADFF-4854-9616-B461F7792841}" type="presParOf" srcId="{25A5173E-6A9B-496B-87F1-EECF1E1AA3ED}" destId="{30A57602-3C6B-4CA7-92CE-3EA8AEBE5111}" srcOrd="0" destOrd="0" presId="urn:microsoft.com/office/officeart/2005/8/layout/process4"/>
    <dgm:cxn modelId="{90C4F1CF-E9DC-45DF-9F43-E639D0022276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6777B-5945-4E36-9C40-82C62D940412}" type="presOf" srcId="{E725DEA3-93B5-45CE-8EE3-B209986FEEB2}" destId="{DF2C1D69-0D64-4327-A7D6-FF93CA15C6B2}" srcOrd="1" destOrd="0" presId="urn:microsoft.com/office/officeart/2005/8/layout/process4"/>
    <dgm:cxn modelId="{DDF32F25-8E77-4698-9489-CDCDFCF10D04}" type="presOf" srcId="{E96C3976-E9AE-4C14-9428-B1BDB0B6CE48}" destId="{B2D4FE0A-FBBB-48D4-A1CB-4FF37D76F19C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28C4B06-0890-4D41-91C4-A5B9AD7E739A}" type="presOf" srcId="{868D8F94-BA72-4C60-A467-E7F6D1B02734}" destId="{23C31443-4A6D-4AA5-84E8-69F72E6A3DBF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19C2B1B8-0AED-4EE1-99B9-1E4370FD5163}" type="presOf" srcId="{7ABE68EE-5124-42DF-8283-40A3C3596637}" destId="{ECE20491-183D-4AFA-8D88-DF5F5DCC2008}" srcOrd="1" destOrd="0" presId="urn:microsoft.com/office/officeart/2005/8/layout/process4"/>
    <dgm:cxn modelId="{D8036E42-D41F-4894-ABAF-9C5BECCEC307}" type="presOf" srcId="{3073EF81-2596-4E3B-B5C3-D431F373E911}" destId="{657A8E0C-CF32-4DB6-A867-646218A8F84B}" srcOrd="0" destOrd="0" presId="urn:microsoft.com/office/officeart/2005/8/layout/process4"/>
    <dgm:cxn modelId="{57E65D75-B3ED-4CD3-A4B5-907044B9B9C2}" type="presOf" srcId="{2C8213FA-5F55-42AC-A048-58E133FD7E26}" destId="{ED23BECF-FB09-408D-93A4-48386666CBB2}" srcOrd="0" destOrd="0" presId="urn:microsoft.com/office/officeart/2005/8/layout/process4"/>
    <dgm:cxn modelId="{40264DC6-0813-4ADE-8EBA-2150E2DD26F4}" type="presOf" srcId="{7ABE68EE-5124-42DF-8283-40A3C3596637}" destId="{2F8074AE-87BB-49E4-801B-EA053CA11B85}" srcOrd="0" destOrd="0" presId="urn:microsoft.com/office/officeart/2005/8/layout/process4"/>
    <dgm:cxn modelId="{95FA247A-4BD7-4095-A384-7D009F9A7E47}" type="presOf" srcId="{1532B67F-BBA2-4011-A320-63B5AA60F04B}" destId="{18F04BE7-F200-4470-BC9E-0ECDBDB62408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C13C8DC6-A13E-4DD7-877C-E4B9896865AF}" type="presOf" srcId="{E725DEA3-93B5-45CE-8EE3-B209986FEEB2}" destId="{B049EA62-0EEC-4AC8-9285-12D72DCDD4FB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3A5B5EED-A9E6-4417-9201-FE50B2B2CAEC}" type="presOf" srcId="{3073EF81-2596-4E3B-B5C3-D431F373E911}" destId="{B366F579-9B6A-4FAC-A8D0-C4D77D3B5BFD}" srcOrd="1" destOrd="0" presId="urn:microsoft.com/office/officeart/2005/8/layout/process4"/>
    <dgm:cxn modelId="{D90486AF-7BC4-44C2-BDB8-0BAE50985C86}" type="presOf" srcId="{9EABD561-3701-4983-BB64-6427CAAD56E7}" destId="{8DA83353-1253-4338-9D06-2F8A768AAB09}" srcOrd="0" destOrd="0" presId="urn:microsoft.com/office/officeart/2005/8/layout/process4"/>
    <dgm:cxn modelId="{1080FF22-CCA6-4072-8320-E9D4AB6DFEDB}" type="presOf" srcId="{7BF0163A-CACF-4533-94FC-B5BD897A6A1F}" destId="{E1C1A7DD-9443-4934-9B7A-C1741EDF85A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36F3C4D-093A-4141-8C88-26ED66462AF2}" type="presOf" srcId="{22ED7C9C-27E3-4240-9CF6-1CEB464751F6}" destId="{30A57602-3C6B-4CA7-92CE-3EA8AEBE5111}" srcOrd="0" destOrd="0" presId="urn:microsoft.com/office/officeart/2005/8/layout/process4"/>
    <dgm:cxn modelId="{1F188A17-F45E-427B-98BE-7320B4EEA019}" type="presParOf" srcId="{18F04BE7-F200-4470-BC9E-0ECDBDB62408}" destId="{C72960AF-7B63-425B-BAB9-F4FEBDD12C30}" srcOrd="0" destOrd="0" presId="urn:microsoft.com/office/officeart/2005/8/layout/process4"/>
    <dgm:cxn modelId="{4DBBF2C5-84D3-4ED3-8DCC-921A880C800E}" type="presParOf" srcId="{C72960AF-7B63-425B-BAB9-F4FEBDD12C30}" destId="{2F8074AE-87BB-49E4-801B-EA053CA11B85}" srcOrd="0" destOrd="0" presId="urn:microsoft.com/office/officeart/2005/8/layout/process4"/>
    <dgm:cxn modelId="{7AE97EF3-66D0-4ECB-91DF-DF5FC1D268EF}" type="presParOf" srcId="{C72960AF-7B63-425B-BAB9-F4FEBDD12C30}" destId="{ECE20491-183D-4AFA-8D88-DF5F5DCC2008}" srcOrd="1" destOrd="0" presId="urn:microsoft.com/office/officeart/2005/8/layout/process4"/>
    <dgm:cxn modelId="{54E1F6BB-3F1D-464A-8CBF-0409813A9BFE}" type="presParOf" srcId="{C72960AF-7B63-425B-BAB9-F4FEBDD12C30}" destId="{A4EEFFC2-76FE-49EF-80DD-24E75885826C}" srcOrd="2" destOrd="0" presId="urn:microsoft.com/office/officeart/2005/8/layout/process4"/>
    <dgm:cxn modelId="{9F9C4C8B-9DC4-4CF2-BB17-6BD48C9D9E03}" type="presParOf" srcId="{A4EEFFC2-76FE-49EF-80DD-24E75885826C}" destId="{B2D4FE0A-FBBB-48D4-A1CB-4FF37D76F19C}" srcOrd="0" destOrd="0" presId="urn:microsoft.com/office/officeart/2005/8/layout/process4"/>
    <dgm:cxn modelId="{52F0946F-3438-4BB7-B565-ED276E7D13E5}" type="presParOf" srcId="{A4EEFFC2-76FE-49EF-80DD-24E75885826C}" destId="{8DA83353-1253-4338-9D06-2F8A768AAB09}" srcOrd="1" destOrd="0" presId="urn:microsoft.com/office/officeart/2005/8/layout/process4"/>
    <dgm:cxn modelId="{64E68AAF-547A-4E77-A067-FCB2C47D6D07}" type="presParOf" srcId="{18F04BE7-F200-4470-BC9E-0ECDBDB62408}" destId="{3312685C-B7E2-4865-B66B-ED9080DDD999}" srcOrd="1" destOrd="0" presId="urn:microsoft.com/office/officeart/2005/8/layout/process4"/>
    <dgm:cxn modelId="{1C9F36DB-9667-489B-8E9D-3C6C84494BA4}" type="presParOf" srcId="{18F04BE7-F200-4470-BC9E-0ECDBDB62408}" destId="{C2305EAE-B1B9-4C51-AFC7-0C34CEE67CA5}" srcOrd="2" destOrd="0" presId="urn:microsoft.com/office/officeart/2005/8/layout/process4"/>
    <dgm:cxn modelId="{3FB4F2B0-E403-42FE-BB15-6829F2A4977F}" type="presParOf" srcId="{C2305EAE-B1B9-4C51-AFC7-0C34CEE67CA5}" destId="{B049EA62-0EEC-4AC8-9285-12D72DCDD4FB}" srcOrd="0" destOrd="0" presId="urn:microsoft.com/office/officeart/2005/8/layout/process4"/>
    <dgm:cxn modelId="{B7D8D6FE-046B-49F3-9D10-85866D21BBBE}" type="presParOf" srcId="{C2305EAE-B1B9-4C51-AFC7-0C34CEE67CA5}" destId="{DF2C1D69-0D64-4327-A7D6-FF93CA15C6B2}" srcOrd="1" destOrd="0" presId="urn:microsoft.com/office/officeart/2005/8/layout/process4"/>
    <dgm:cxn modelId="{20AF1141-04D2-4A2A-A551-38581D871E51}" type="presParOf" srcId="{C2305EAE-B1B9-4C51-AFC7-0C34CEE67CA5}" destId="{E8E2B5A8-6B0D-48B9-946A-F0EE020B3498}" srcOrd="2" destOrd="0" presId="urn:microsoft.com/office/officeart/2005/8/layout/process4"/>
    <dgm:cxn modelId="{63C3CDB1-BE55-4ADE-A60F-4B12E6BA9156}" type="presParOf" srcId="{E8E2B5A8-6B0D-48B9-946A-F0EE020B3498}" destId="{ED23BECF-FB09-408D-93A4-48386666CBB2}" srcOrd="0" destOrd="0" presId="urn:microsoft.com/office/officeart/2005/8/layout/process4"/>
    <dgm:cxn modelId="{8DDBB1C7-6E9E-49A6-B4AC-361EF9B6BF65}" type="presParOf" srcId="{E8E2B5A8-6B0D-48B9-946A-F0EE020B3498}" destId="{23C31443-4A6D-4AA5-84E8-69F72E6A3DBF}" srcOrd="1" destOrd="0" presId="urn:microsoft.com/office/officeart/2005/8/layout/process4"/>
    <dgm:cxn modelId="{E27E46A1-0271-4485-A63C-88209C3207A5}" type="presParOf" srcId="{18F04BE7-F200-4470-BC9E-0ECDBDB62408}" destId="{4D374F3F-18ED-4FC9-AB39-6D030DB40DC1}" srcOrd="3" destOrd="0" presId="urn:microsoft.com/office/officeart/2005/8/layout/process4"/>
    <dgm:cxn modelId="{C2104061-C1B9-4BFF-A8D6-6DE4C52BA1E7}" type="presParOf" srcId="{18F04BE7-F200-4470-BC9E-0ECDBDB62408}" destId="{498C9729-1D64-4720-802E-18810B6F76B3}" srcOrd="4" destOrd="0" presId="urn:microsoft.com/office/officeart/2005/8/layout/process4"/>
    <dgm:cxn modelId="{8ED095A7-5B73-4241-9D31-6CC1A1898AD8}" type="presParOf" srcId="{498C9729-1D64-4720-802E-18810B6F76B3}" destId="{657A8E0C-CF32-4DB6-A867-646218A8F84B}" srcOrd="0" destOrd="0" presId="urn:microsoft.com/office/officeart/2005/8/layout/process4"/>
    <dgm:cxn modelId="{B8ED82C1-6640-40C7-96AA-038217BB6FD0}" type="presParOf" srcId="{498C9729-1D64-4720-802E-18810B6F76B3}" destId="{B366F579-9B6A-4FAC-A8D0-C4D77D3B5BFD}" srcOrd="1" destOrd="0" presId="urn:microsoft.com/office/officeart/2005/8/layout/process4"/>
    <dgm:cxn modelId="{59D8F844-2DEA-4F22-BB8E-4ABE7D0BB669}" type="presParOf" srcId="{498C9729-1D64-4720-802E-18810B6F76B3}" destId="{25A5173E-6A9B-496B-87F1-EECF1E1AA3ED}" srcOrd="2" destOrd="0" presId="urn:microsoft.com/office/officeart/2005/8/layout/process4"/>
    <dgm:cxn modelId="{42F063E3-3277-4EC4-B6A7-AFB329E32143}" type="presParOf" srcId="{25A5173E-6A9B-496B-87F1-EECF1E1AA3ED}" destId="{30A57602-3C6B-4CA7-92CE-3EA8AEBE5111}" srcOrd="0" destOrd="0" presId="urn:microsoft.com/office/officeart/2005/8/layout/process4"/>
    <dgm:cxn modelId="{79361227-FA5F-4082-99AD-465D0543CF16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7F38E-1511-4D04-A666-F10FB6E2CAB3}" type="presOf" srcId="{E725DEA3-93B5-45CE-8EE3-B209986FEEB2}" destId="{DF2C1D69-0D64-4327-A7D6-FF93CA15C6B2}" srcOrd="1" destOrd="0" presId="urn:microsoft.com/office/officeart/2005/8/layout/process4"/>
    <dgm:cxn modelId="{BA1D05CB-5548-45A3-AA9D-821E6E489A71}" type="presOf" srcId="{2C8213FA-5F55-42AC-A048-58E133FD7E26}" destId="{ED23BECF-FB09-408D-93A4-48386666CBB2}" srcOrd="0" destOrd="0" presId="urn:microsoft.com/office/officeart/2005/8/layout/process4"/>
    <dgm:cxn modelId="{840F2FDE-D48B-46F0-95FA-610DD927BA59}" type="presOf" srcId="{7ABE68EE-5124-42DF-8283-40A3C3596637}" destId="{2F8074AE-87BB-49E4-801B-EA053CA11B85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89601DB5-259D-4B49-A406-B7B7178CAD8F}" type="presOf" srcId="{868D8F94-BA72-4C60-A467-E7F6D1B02734}" destId="{23C31443-4A6D-4AA5-84E8-69F72E6A3DBF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16A83CC7-A791-404F-99E8-73A4D190B5A6}" type="presOf" srcId="{1532B67F-BBA2-4011-A320-63B5AA60F04B}" destId="{18F04BE7-F200-4470-BC9E-0ECDBDB62408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752ECD35-3432-46FE-BD26-7B2EC69B45B8}" type="presOf" srcId="{22ED7C9C-27E3-4240-9CF6-1CEB464751F6}" destId="{30A57602-3C6B-4CA7-92CE-3EA8AEBE5111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411C6664-7A65-41D4-9E33-5668793C2009}" type="presOf" srcId="{E725DEA3-93B5-45CE-8EE3-B209986FEEB2}" destId="{B049EA62-0EEC-4AC8-9285-12D72DCDD4FB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6049080C-39F9-44B7-BE58-BE07C5F4F133}" type="presOf" srcId="{9EABD561-3701-4983-BB64-6427CAAD56E7}" destId="{8DA83353-1253-4338-9D06-2F8A768AAB09}" srcOrd="0" destOrd="0" presId="urn:microsoft.com/office/officeart/2005/8/layout/process4"/>
    <dgm:cxn modelId="{9C4359EE-1A12-4F0D-90A6-D02DD84D9685}" type="presOf" srcId="{E96C3976-E9AE-4C14-9428-B1BDB0B6CE48}" destId="{B2D4FE0A-FBBB-48D4-A1CB-4FF37D76F19C}" srcOrd="0" destOrd="0" presId="urn:microsoft.com/office/officeart/2005/8/layout/process4"/>
    <dgm:cxn modelId="{3DB9FEDA-2255-454F-AACC-7ABE027E7E3F}" type="presOf" srcId="{3073EF81-2596-4E3B-B5C3-D431F373E911}" destId="{B366F579-9B6A-4FAC-A8D0-C4D77D3B5BFD}" srcOrd="1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B194225B-8B80-44E6-809A-9182B384849C}" type="presOf" srcId="{7BF0163A-CACF-4533-94FC-B5BD897A6A1F}" destId="{E1C1A7DD-9443-4934-9B7A-C1741EDF85A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23731418-42BC-42DE-B5E0-56237C152ACC}" type="presOf" srcId="{7ABE68EE-5124-42DF-8283-40A3C3596637}" destId="{ECE20491-183D-4AFA-8D88-DF5F5DCC2008}" srcOrd="1" destOrd="0" presId="urn:microsoft.com/office/officeart/2005/8/layout/process4"/>
    <dgm:cxn modelId="{4686E8B7-5743-415C-9988-514EA8313199}" type="presOf" srcId="{3073EF81-2596-4E3B-B5C3-D431F373E911}" destId="{657A8E0C-CF32-4DB6-A867-646218A8F84B}" srcOrd="0" destOrd="0" presId="urn:microsoft.com/office/officeart/2005/8/layout/process4"/>
    <dgm:cxn modelId="{80FD92F4-C62A-4235-B108-2B906B6E3646}" type="presParOf" srcId="{18F04BE7-F200-4470-BC9E-0ECDBDB62408}" destId="{C72960AF-7B63-425B-BAB9-F4FEBDD12C30}" srcOrd="0" destOrd="0" presId="urn:microsoft.com/office/officeart/2005/8/layout/process4"/>
    <dgm:cxn modelId="{1E496537-C2EF-472F-9C1C-E9AE9A292BD7}" type="presParOf" srcId="{C72960AF-7B63-425B-BAB9-F4FEBDD12C30}" destId="{2F8074AE-87BB-49E4-801B-EA053CA11B85}" srcOrd="0" destOrd="0" presId="urn:microsoft.com/office/officeart/2005/8/layout/process4"/>
    <dgm:cxn modelId="{2ABDABB0-1956-4A3F-A97A-10D60ABB60F9}" type="presParOf" srcId="{C72960AF-7B63-425B-BAB9-F4FEBDD12C30}" destId="{ECE20491-183D-4AFA-8D88-DF5F5DCC2008}" srcOrd="1" destOrd="0" presId="urn:microsoft.com/office/officeart/2005/8/layout/process4"/>
    <dgm:cxn modelId="{2D873AB9-71C2-4E73-A215-07EC5F237BED}" type="presParOf" srcId="{C72960AF-7B63-425B-BAB9-F4FEBDD12C30}" destId="{A4EEFFC2-76FE-49EF-80DD-24E75885826C}" srcOrd="2" destOrd="0" presId="urn:microsoft.com/office/officeart/2005/8/layout/process4"/>
    <dgm:cxn modelId="{9AF11C4B-8517-4F5C-98F5-286B7BC61C14}" type="presParOf" srcId="{A4EEFFC2-76FE-49EF-80DD-24E75885826C}" destId="{B2D4FE0A-FBBB-48D4-A1CB-4FF37D76F19C}" srcOrd="0" destOrd="0" presId="urn:microsoft.com/office/officeart/2005/8/layout/process4"/>
    <dgm:cxn modelId="{9205CDCC-1DBC-4F2E-8D81-F4BADFF6E235}" type="presParOf" srcId="{A4EEFFC2-76FE-49EF-80DD-24E75885826C}" destId="{8DA83353-1253-4338-9D06-2F8A768AAB09}" srcOrd="1" destOrd="0" presId="urn:microsoft.com/office/officeart/2005/8/layout/process4"/>
    <dgm:cxn modelId="{7DCBDD1A-5DCD-4FC3-ABBE-BEBB73136DBD}" type="presParOf" srcId="{18F04BE7-F200-4470-BC9E-0ECDBDB62408}" destId="{3312685C-B7E2-4865-B66B-ED9080DDD999}" srcOrd="1" destOrd="0" presId="urn:microsoft.com/office/officeart/2005/8/layout/process4"/>
    <dgm:cxn modelId="{89D8AF23-239D-4937-BBC7-F2CBEC7A6975}" type="presParOf" srcId="{18F04BE7-F200-4470-BC9E-0ECDBDB62408}" destId="{C2305EAE-B1B9-4C51-AFC7-0C34CEE67CA5}" srcOrd="2" destOrd="0" presId="urn:microsoft.com/office/officeart/2005/8/layout/process4"/>
    <dgm:cxn modelId="{C9F5B506-388C-4CC5-9FD9-AA38EFAB6879}" type="presParOf" srcId="{C2305EAE-B1B9-4C51-AFC7-0C34CEE67CA5}" destId="{B049EA62-0EEC-4AC8-9285-12D72DCDD4FB}" srcOrd="0" destOrd="0" presId="urn:microsoft.com/office/officeart/2005/8/layout/process4"/>
    <dgm:cxn modelId="{E73248B8-DC3D-4B01-AA6E-C922AECFAFC5}" type="presParOf" srcId="{C2305EAE-B1B9-4C51-AFC7-0C34CEE67CA5}" destId="{DF2C1D69-0D64-4327-A7D6-FF93CA15C6B2}" srcOrd="1" destOrd="0" presId="urn:microsoft.com/office/officeart/2005/8/layout/process4"/>
    <dgm:cxn modelId="{DDEC17EA-A64F-4575-963E-C2569CC1F4C5}" type="presParOf" srcId="{C2305EAE-B1B9-4C51-AFC7-0C34CEE67CA5}" destId="{E8E2B5A8-6B0D-48B9-946A-F0EE020B3498}" srcOrd="2" destOrd="0" presId="urn:microsoft.com/office/officeart/2005/8/layout/process4"/>
    <dgm:cxn modelId="{7A2FAF58-38B3-47E7-BC52-54F709E6EA68}" type="presParOf" srcId="{E8E2B5A8-6B0D-48B9-946A-F0EE020B3498}" destId="{ED23BECF-FB09-408D-93A4-48386666CBB2}" srcOrd="0" destOrd="0" presId="urn:microsoft.com/office/officeart/2005/8/layout/process4"/>
    <dgm:cxn modelId="{A9937C85-02DE-4AA9-AAE0-A9D576E27268}" type="presParOf" srcId="{E8E2B5A8-6B0D-48B9-946A-F0EE020B3498}" destId="{23C31443-4A6D-4AA5-84E8-69F72E6A3DBF}" srcOrd="1" destOrd="0" presId="urn:microsoft.com/office/officeart/2005/8/layout/process4"/>
    <dgm:cxn modelId="{558541C4-ED35-4BE4-B5D2-A1EDDE97C501}" type="presParOf" srcId="{18F04BE7-F200-4470-BC9E-0ECDBDB62408}" destId="{4D374F3F-18ED-4FC9-AB39-6D030DB40DC1}" srcOrd="3" destOrd="0" presId="urn:microsoft.com/office/officeart/2005/8/layout/process4"/>
    <dgm:cxn modelId="{DCBD1CA2-1122-444C-B0E1-21DA00F7FA04}" type="presParOf" srcId="{18F04BE7-F200-4470-BC9E-0ECDBDB62408}" destId="{498C9729-1D64-4720-802E-18810B6F76B3}" srcOrd="4" destOrd="0" presId="urn:microsoft.com/office/officeart/2005/8/layout/process4"/>
    <dgm:cxn modelId="{362F281D-8CDE-4801-BAAC-A3F7B2104380}" type="presParOf" srcId="{498C9729-1D64-4720-802E-18810B6F76B3}" destId="{657A8E0C-CF32-4DB6-A867-646218A8F84B}" srcOrd="0" destOrd="0" presId="urn:microsoft.com/office/officeart/2005/8/layout/process4"/>
    <dgm:cxn modelId="{9EF64DAC-1D31-4D9C-B30E-2A609E7A34D8}" type="presParOf" srcId="{498C9729-1D64-4720-802E-18810B6F76B3}" destId="{B366F579-9B6A-4FAC-A8D0-C4D77D3B5BFD}" srcOrd="1" destOrd="0" presId="urn:microsoft.com/office/officeart/2005/8/layout/process4"/>
    <dgm:cxn modelId="{7CDAAB3D-3CED-4177-9790-2344FCB10C58}" type="presParOf" srcId="{498C9729-1D64-4720-802E-18810B6F76B3}" destId="{25A5173E-6A9B-496B-87F1-EECF1E1AA3ED}" srcOrd="2" destOrd="0" presId="urn:microsoft.com/office/officeart/2005/8/layout/process4"/>
    <dgm:cxn modelId="{1235784D-3DEA-45AF-BE01-F2E55FAEFC49}" type="presParOf" srcId="{25A5173E-6A9B-496B-87F1-EECF1E1AA3ED}" destId="{30A57602-3C6B-4CA7-92CE-3EA8AEBE5111}" srcOrd="0" destOrd="0" presId="urn:microsoft.com/office/officeart/2005/8/layout/process4"/>
    <dgm:cxn modelId="{CB86D3CC-EED6-45CC-8011-20BC1CE44701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C63A8-C601-411D-B671-D3151C3C0F2A}" type="presOf" srcId="{E96C3976-E9AE-4C14-9428-B1BDB0B6CE48}" destId="{B2D4FE0A-FBBB-48D4-A1CB-4FF37D76F19C}" srcOrd="0" destOrd="0" presId="urn:microsoft.com/office/officeart/2005/8/layout/process4"/>
    <dgm:cxn modelId="{C3910F9E-CA58-4B91-971F-2454D270D0DC}" type="presOf" srcId="{3073EF81-2596-4E3B-B5C3-D431F373E911}" destId="{B366F579-9B6A-4FAC-A8D0-C4D77D3B5BFD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67EC191A-5B7D-4A9A-BD6E-288F1F26025A}" type="presOf" srcId="{7ABE68EE-5124-42DF-8283-40A3C3596637}" destId="{2F8074AE-87BB-49E4-801B-EA053CA11B85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25162BB-6058-4360-BEBF-4E5F9846C8E9}" type="presOf" srcId="{3073EF81-2596-4E3B-B5C3-D431F373E911}" destId="{657A8E0C-CF32-4DB6-A867-646218A8F84B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53E0575-EF11-48CE-9BA9-E7E2426572E5}" type="presOf" srcId="{868D8F94-BA72-4C60-A467-E7F6D1B02734}" destId="{23C31443-4A6D-4AA5-84E8-69F72E6A3DBF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8BCC9439-2368-4BE8-A708-1193EFF4EA3A}" type="presOf" srcId="{E725DEA3-93B5-45CE-8EE3-B209986FEEB2}" destId="{B049EA62-0EEC-4AC8-9285-12D72DCDD4FB}" srcOrd="0" destOrd="0" presId="urn:microsoft.com/office/officeart/2005/8/layout/process4"/>
    <dgm:cxn modelId="{E660362C-FBFC-4675-B791-0DF0A7FD2C50}" type="presOf" srcId="{E725DEA3-93B5-45CE-8EE3-B209986FEEB2}" destId="{DF2C1D69-0D64-4327-A7D6-FF93CA15C6B2}" srcOrd="1" destOrd="0" presId="urn:microsoft.com/office/officeart/2005/8/layout/process4"/>
    <dgm:cxn modelId="{F120A737-62E9-4A58-A0C4-3E9D00C119BA}" type="presOf" srcId="{2C8213FA-5F55-42AC-A048-58E133FD7E26}" destId="{ED23BECF-FB09-408D-93A4-48386666CBB2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397FDB79-8E88-4212-8A21-CD7CCE74ACE7}" type="presOf" srcId="{9EABD561-3701-4983-BB64-6427CAAD56E7}" destId="{8DA83353-1253-4338-9D06-2F8A768AAB09}" srcOrd="0" destOrd="0" presId="urn:microsoft.com/office/officeart/2005/8/layout/process4"/>
    <dgm:cxn modelId="{63B964A0-D9D1-441C-AA02-C87C91ADC4E4}" type="presOf" srcId="{1532B67F-BBA2-4011-A320-63B5AA60F04B}" destId="{18F04BE7-F200-4470-BC9E-0ECDBDB62408}" srcOrd="0" destOrd="0" presId="urn:microsoft.com/office/officeart/2005/8/layout/process4"/>
    <dgm:cxn modelId="{36844FBA-2AFC-4047-BD34-6E1922FE6D02}" type="presOf" srcId="{7ABE68EE-5124-42DF-8283-40A3C3596637}" destId="{ECE20491-183D-4AFA-8D88-DF5F5DCC2008}" srcOrd="1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F5A5ECDC-2E31-41FF-9CA3-3EB5C59B2451}" type="presOf" srcId="{22ED7C9C-27E3-4240-9CF6-1CEB464751F6}" destId="{30A57602-3C6B-4CA7-92CE-3EA8AEBE5111}" srcOrd="0" destOrd="0" presId="urn:microsoft.com/office/officeart/2005/8/layout/process4"/>
    <dgm:cxn modelId="{F26245B0-C9B9-47BD-8A52-057C68BD5923}" type="presOf" srcId="{7BF0163A-CACF-4533-94FC-B5BD897A6A1F}" destId="{E1C1A7DD-9443-4934-9B7A-C1741EDF85AC}" srcOrd="0" destOrd="0" presId="urn:microsoft.com/office/officeart/2005/8/layout/process4"/>
    <dgm:cxn modelId="{F398959E-6F90-4AA6-92BD-DC51D9AE5AAA}" type="presParOf" srcId="{18F04BE7-F200-4470-BC9E-0ECDBDB62408}" destId="{C72960AF-7B63-425B-BAB9-F4FEBDD12C30}" srcOrd="0" destOrd="0" presId="urn:microsoft.com/office/officeart/2005/8/layout/process4"/>
    <dgm:cxn modelId="{38B465E2-BEA3-4000-B43B-2BFFE743D0FA}" type="presParOf" srcId="{C72960AF-7B63-425B-BAB9-F4FEBDD12C30}" destId="{2F8074AE-87BB-49E4-801B-EA053CA11B85}" srcOrd="0" destOrd="0" presId="urn:microsoft.com/office/officeart/2005/8/layout/process4"/>
    <dgm:cxn modelId="{41C4DACE-5668-43D9-816D-90842CA955CE}" type="presParOf" srcId="{C72960AF-7B63-425B-BAB9-F4FEBDD12C30}" destId="{ECE20491-183D-4AFA-8D88-DF5F5DCC2008}" srcOrd="1" destOrd="0" presId="urn:microsoft.com/office/officeart/2005/8/layout/process4"/>
    <dgm:cxn modelId="{555CD48D-780D-4128-9FB9-1B89522ABBBA}" type="presParOf" srcId="{C72960AF-7B63-425B-BAB9-F4FEBDD12C30}" destId="{A4EEFFC2-76FE-49EF-80DD-24E75885826C}" srcOrd="2" destOrd="0" presId="urn:microsoft.com/office/officeart/2005/8/layout/process4"/>
    <dgm:cxn modelId="{18322FE2-D999-4510-85C5-77B11796FC13}" type="presParOf" srcId="{A4EEFFC2-76FE-49EF-80DD-24E75885826C}" destId="{B2D4FE0A-FBBB-48D4-A1CB-4FF37D76F19C}" srcOrd="0" destOrd="0" presId="urn:microsoft.com/office/officeart/2005/8/layout/process4"/>
    <dgm:cxn modelId="{F58E1589-5F7C-47CD-908E-180489E49BAE}" type="presParOf" srcId="{A4EEFFC2-76FE-49EF-80DD-24E75885826C}" destId="{8DA83353-1253-4338-9D06-2F8A768AAB09}" srcOrd="1" destOrd="0" presId="urn:microsoft.com/office/officeart/2005/8/layout/process4"/>
    <dgm:cxn modelId="{39808553-51E9-4453-AFF3-7D73FAD5E076}" type="presParOf" srcId="{18F04BE7-F200-4470-BC9E-0ECDBDB62408}" destId="{3312685C-B7E2-4865-B66B-ED9080DDD999}" srcOrd="1" destOrd="0" presId="urn:microsoft.com/office/officeart/2005/8/layout/process4"/>
    <dgm:cxn modelId="{8DCDA145-0C66-43C6-9E6C-963D7F27C479}" type="presParOf" srcId="{18F04BE7-F200-4470-BC9E-0ECDBDB62408}" destId="{C2305EAE-B1B9-4C51-AFC7-0C34CEE67CA5}" srcOrd="2" destOrd="0" presId="urn:microsoft.com/office/officeart/2005/8/layout/process4"/>
    <dgm:cxn modelId="{A571BBDE-2102-40CE-828F-24CE1D94A1E0}" type="presParOf" srcId="{C2305EAE-B1B9-4C51-AFC7-0C34CEE67CA5}" destId="{B049EA62-0EEC-4AC8-9285-12D72DCDD4FB}" srcOrd="0" destOrd="0" presId="urn:microsoft.com/office/officeart/2005/8/layout/process4"/>
    <dgm:cxn modelId="{0D2B2AFC-99A7-49D7-B437-460E38596324}" type="presParOf" srcId="{C2305EAE-B1B9-4C51-AFC7-0C34CEE67CA5}" destId="{DF2C1D69-0D64-4327-A7D6-FF93CA15C6B2}" srcOrd="1" destOrd="0" presId="urn:microsoft.com/office/officeart/2005/8/layout/process4"/>
    <dgm:cxn modelId="{24425250-6486-4DCE-BEA9-C9A399744A56}" type="presParOf" srcId="{C2305EAE-B1B9-4C51-AFC7-0C34CEE67CA5}" destId="{E8E2B5A8-6B0D-48B9-946A-F0EE020B3498}" srcOrd="2" destOrd="0" presId="urn:microsoft.com/office/officeart/2005/8/layout/process4"/>
    <dgm:cxn modelId="{E3EA8813-437C-4706-A1DB-29CBA5486343}" type="presParOf" srcId="{E8E2B5A8-6B0D-48B9-946A-F0EE020B3498}" destId="{ED23BECF-FB09-408D-93A4-48386666CBB2}" srcOrd="0" destOrd="0" presId="urn:microsoft.com/office/officeart/2005/8/layout/process4"/>
    <dgm:cxn modelId="{BA067578-36CC-4D0F-9650-ED5B0AC17968}" type="presParOf" srcId="{E8E2B5A8-6B0D-48B9-946A-F0EE020B3498}" destId="{23C31443-4A6D-4AA5-84E8-69F72E6A3DBF}" srcOrd="1" destOrd="0" presId="urn:microsoft.com/office/officeart/2005/8/layout/process4"/>
    <dgm:cxn modelId="{9100650D-0108-4A59-B8BB-610832214B28}" type="presParOf" srcId="{18F04BE7-F200-4470-BC9E-0ECDBDB62408}" destId="{4D374F3F-18ED-4FC9-AB39-6D030DB40DC1}" srcOrd="3" destOrd="0" presId="urn:microsoft.com/office/officeart/2005/8/layout/process4"/>
    <dgm:cxn modelId="{AE2B49F8-FA86-43A4-BC26-BCD7474181E1}" type="presParOf" srcId="{18F04BE7-F200-4470-BC9E-0ECDBDB62408}" destId="{498C9729-1D64-4720-802E-18810B6F76B3}" srcOrd="4" destOrd="0" presId="urn:microsoft.com/office/officeart/2005/8/layout/process4"/>
    <dgm:cxn modelId="{A7CAA07B-5FDF-406A-A46B-4C045089547F}" type="presParOf" srcId="{498C9729-1D64-4720-802E-18810B6F76B3}" destId="{657A8E0C-CF32-4DB6-A867-646218A8F84B}" srcOrd="0" destOrd="0" presId="urn:microsoft.com/office/officeart/2005/8/layout/process4"/>
    <dgm:cxn modelId="{48AD7821-D7F3-4C50-A450-06290DFCB623}" type="presParOf" srcId="{498C9729-1D64-4720-802E-18810B6F76B3}" destId="{B366F579-9B6A-4FAC-A8D0-C4D77D3B5BFD}" srcOrd="1" destOrd="0" presId="urn:microsoft.com/office/officeart/2005/8/layout/process4"/>
    <dgm:cxn modelId="{26AD91A9-272C-4746-A9C6-A76249B52FF7}" type="presParOf" srcId="{498C9729-1D64-4720-802E-18810B6F76B3}" destId="{25A5173E-6A9B-496B-87F1-EECF1E1AA3ED}" srcOrd="2" destOrd="0" presId="urn:microsoft.com/office/officeart/2005/8/layout/process4"/>
    <dgm:cxn modelId="{75614FDF-65EC-4D5B-B18C-1AB69C93D2F9}" type="presParOf" srcId="{25A5173E-6A9B-496B-87F1-EECF1E1AA3ED}" destId="{30A57602-3C6B-4CA7-92CE-3EA8AEBE5111}" srcOrd="0" destOrd="0" presId="urn:microsoft.com/office/officeart/2005/8/layout/process4"/>
    <dgm:cxn modelId="{49791F14-4FED-4A48-8C64-CD229EB312AD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782CE-2E54-4D43-8AFD-3169E70A9BE5}" type="presOf" srcId="{1532B67F-BBA2-4011-A320-63B5AA60F04B}" destId="{18F04BE7-F200-4470-BC9E-0ECDBDB62408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3612DEC6-54F1-4EE1-B07D-257475368E99}" type="presOf" srcId="{7BF0163A-CACF-4533-94FC-B5BD897A6A1F}" destId="{E1C1A7DD-9443-4934-9B7A-C1741EDF85AC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58BA546F-794F-4725-ADAB-66F82B39FD07}" type="presOf" srcId="{868D8F94-BA72-4C60-A467-E7F6D1B02734}" destId="{23C31443-4A6D-4AA5-84E8-69F72E6A3DBF}" srcOrd="0" destOrd="0" presId="urn:microsoft.com/office/officeart/2005/8/layout/process4"/>
    <dgm:cxn modelId="{7A0E5525-6F50-4B8B-AA08-FF62A2E627FE}" type="presOf" srcId="{2C8213FA-5F55-42AC-A048-58E133FD7E26}" destId="{ED23BECF-FB09-408D-93A4-48386666CBB2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6B3C5279-4A1C-4046-A36D-52583414408D}" type="presOf" srcId="{3073EF81-2596-4E3B-B5C3-D431F373E911}" destId="{B366F579-9B6A-4FAC-A8D0-C4D77D3B5BFD}" srcOrd="1" destOrd="0" presId="urn:microsoft.com/office/officeart/2005/8/layout/process4"/>
    <dgm:cxn modelId="{B27918A1-6118-471E-BDFB-4382BB3D045F}" type="presOf" srcId="{E725DEA3-93B5-45CE-8EE3-B209986FEEB2}" destId="{DF2C1D69-0D64-4327-A7D6-FF93CA15C6B2}" srcOrd="1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3C13D71B-A183-470E-8EBE-61C6FB62274D}" type="presOf" srcId="{E96C3976-E9AE-4C14-9428-B1BDB0B6CE48}" destId="{B2D4FE0A-FBBB-48D4-A1CB-4FF37D76F19C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587E2803-36C6-4A91-9D48-8B4F91AF930F}" type="presOf" srcId="{3073EF81-2596-4E3B-B5C3-D431F373E911}" destId="{657A8E0C-CF32-4DB6-A867-646218A8F84B}" srcOrd="0" destOrd="0" presId="urn:microsoft.com/office/officeart/2005/8/layout/process4"/>
    <dgm:cxn modelId="{F53D16B3-36D2-473E-9A82-B3B2064AAC69}" type="presOf" srcId="{E725DEA3-93B5-45CE-8EE3-B209986FEEB2}" destId="{B049EA62-0EEC-4AC8-9285-12D72DCDD4FB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D71E50EB-3012-4501-94F6-D805AA4722B4}" type="presOf" srcId="{22ED7C9C-27E3-4240-9CF6-1CEB464751F6}" destId="{30A57602-3C6B-4CA7-92CE-3EA8AEBE5111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0DA3B7F7-663F-4C7E-9275-461B5FE01BD4}" type="presOf" srcId="{7ABE68EE-5124-42DF-8283-40A3C3596637}" destId="{2F8074AE-87BB-49E4-801B-EA053CA11B85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5F6F7D3F-0101-4663-9775-7412936DBD24}" type="presOf" srcId="{7ABE68EE-5124-42DF-8283-40A3C3596637}" destId="{ECE20491-183D-4AFA-8D88-DF5F5DCC2008}" srcOrd="1" destOrd="0" presId="urn:microsoft.com/office/officeart/2005/8/layout/process4"/>
    <dgm:cxn modelId="{C43E3F4E-B7E6-48FB-A631-92D350454D91}" type="presOf" srcId="{9EABD561-3701-4983-BB64-6427CAAD56E7}" destId="{8DA83353-1253-4338-9D06-2F8A768AAB09}" srcOrd="0" destOrd="0" presId="urn:microsoft.com/office/officeart/2005/8/layout/process4"/>
    <dgm:cxn modelId="{54557D32-458F-4C6E-A079-ACBCD16FDF8E}" type="presParOf" srcId="{18F04BE7-F200-4470-BC9E-0ECDBDB62408}" destId="{C72960AF-7B63-425B-BAB9-F4FEBDD12C30}" srcOrd="0" destOrd="0" presId="urn:microsoft.com/office/officeart/2005/8/layout/process4"/>
    <dgm:cxn modelId="{A481736F-FF00-4AC0-9BEC-A8BA07550BAD}" type="presParOf" srcId="{C72960AF-7B63-425B-BAB9-F4FEBDD12C30}" destId="{2F8074AE-87BB-49E4-801B-EA053CA11B85}" srcOrd="0" destOrd="0" presId="urn:microsoft.com/office/officeart/2005/8/layout/process4"/>
    <dgm:cxn modelId="{5221A05A-A59B-4902-85EF-D0C8E8867E88}" type="presParOf" srcId="{C72960AF-7B63-425B-BAB9-F4FEBDD12C30}" destId="{ECE20491-183D-4AFA-8D88-DF5F5DCC2008}" srcOrd="1" destOrd="0" presId="urn:microsoft.com/office/officeart/2005/8/layout/process4"/>
    <dgm:cxn modelId="{3118207E-CF3C-43AB-BE56-808FC34D6B06}" type="presParOf" srcId="{C72960AF-7B63-425B-BAB9-F4FEBDD12C30}" destId="{A4EEFFC2-76FE-49EF-80DD-24E75885826C}" srcOrd="2" destOrd="0" presId="urn:microsoft.com/office/officeart/2005/8/layout/process4"/>
    <dgm:cxn modelId="{9D2BDCE4-5D00-449F-BE1B-2688F3AC3C71}" type="presParOf" srcId="{A4EEFFC2-76FE-49EF-80DD-24E75885826C}" destId="{B2D4FE0A-FBBB-48D4-A1CB-4FF37D76F19C}" srcOrd="0" destOrd="0" presId="urn:microsoft.com/office/officeart/2005/8/layout/process4"/>
    <dgm:cxn modelId="{5323BA4B-0A2C-4805-8BC0-E954070B3F76}" type="presParOf" srcId="{A4EEFFC2-76FE-49EF-80DD-24E75885826C}" destId="{8DA83353-1253-4338-9D06-2F8A768AAB09}" srcOrd="1" destOrd="0" presId="urn:microsoft.com/office/officeart/2005/8/layout/process4"/>
    <dgm:cxn modelId="{A7BFF4D5-2415-49C0-A117-B2B3D35E5C7D}" type="presParOf" srcId="{18F04BE7-F200-4470-BC9E-0ECDBDB62408}" destId="{3312685C-B7E2-4865-B66B-ED9080DDD999}" srcOrd="1" destOrd="0" presId="urn:microsoft.com/office/officeart/2005/8/layout/process4"/>
    <dgm:cxn modelId="{B545ABAC-1A44-4EC0-8672-EFF4CCBFF8DA}" type="presParOf" srcId="{18F04BE7-F200-4470-BC9E-0ECDBDB62408}" destId="{C2305EAE-B1B9-4C51-AFC7-0C34CEE67CA5}" srcOrd="2" destOrd="0" presId="urn:microsoft.com/office/officeart/2005/8/layout/process4"/>
    <dgm:cxn modelId="{BA101FDF-5715-4843-A536-A8E29C5DEC63}" type="presParOf" srcId="{C2305EAE-B1B9-4C51-AFC7-0C34CEE67CA5}" destId="{B049EA62-0EEC-4AC8-9285-12D72DCDD4FB}" srcOrd="0" destOrd="0" presId="urn:microsoft.com/office/officeart/2005/8/layout/process4"/>
    <dgm:cxn modelId="{F8FDC5CD-E6CF-44D1-A27C-3D991C83C9BC}" type="presParOf" srcId="{C2305EAE-B1B9-4C51-AFC7-0C34CEE67CA5}" destId="{DF2C1D69-0D64-4327-A7D6-FF93CA15C6B2}" srcOrd="1" destOrd="0" presId="urn:microsoft.com/office/officeart/2005/8/layout/process4"/>
    <dgm:cxn modelId="{6B6CD211-D2C7-4ACD-A756-7DEABFC18641}" type="presParOf" srcId="{C2305EAE-B1B9-4C51-AFC7-0C34CEE67CA5}" destId="{E8E2B5A8-6B0D-48B9-946A-F0EE020B3498}" srcOrd="2" destOrd="0" presId="urn:microsoft.com/office/officeart/2005/8/layout/process4"/>
    <dgm:cxn modelId="{D4648757-06E6-4AD4-B4C5-9D3B62DBE114}" type="presParOf" srcId="{E8E2B5A8-6B0D-48B9-946A-F0EE020B3498}" destId="{ED23BECF-FB09-408D-93A4-48386666CBB2}" srcOrd="0" destOrd="0" presId="urn:microsoft.com/office/officeart/2005/8/layout/process4"/>
    <dgm:cxn modelId="{701D0EF3-9D80-42B3-8BB7-D14499757233}" type="presParOf" srcId="{E8E2B5A8-6B0D-48B9-946A-F0EE020B3498}" destId="{23C31443-4A6D-4AA5-84E8-69F72E6A3DBF}" srcOrd="1" destOrd="0" presId="urn:microsoft.com/office/officeart/2005/8/layout/process4"/>
    <dgm:cxn modelId="{F66F9BDF-FF60-454C-AF01-3A4AFFECC61F}" type="presParOf" srcId="{18F04BE7-F200-4470-BC9E-0ECDBDB62408}" destId="{4D374F3F-18ED-4FC9-AB39-6D030DB40DC1}" srcOrd="3" destOrd="0" presId="urn:microsoft.com/office/officeart/2005/8/layout/process4"/>
    <dgm:cxn modelId="{9C34A9A1-490B-4AC9-A707-1D10FF90932B}" type="presParOf" srcId="{18F04BE7-F200-4470-BC9E-0ECDBDB62408}" destId="{498C9729-1D64-4720-802E-18810B6F76B3}" srcOrd="4" destOrd="0" presId="urn:microsoft.com/office/officeart/2005/8/layout/process4"/>
    <dgm:cxn modelId="{EA911726-E5B6-4984-B69E-2B7AA4F22357}" type="presParOf" srcId="{498C9729-1D64-4720-802E-18810B6F76B3}" destId="{657A8E0C-CF32-4DB6-A867-646218A8F84B}" srcOrd="0" destOrd="0" presId="urn:microsoft.com/office/officeart/2005/8/layout/process4"/>
    <dgm:cxn modelId="{7A89DDDE-7568-4EBC-9E3D-A889368AB6BC}" type="presParOf" srcId="{498C9729-1D64-4720-802E-18810B6F76B3}" destId="{B366F579-9B6A-4FAC-A8D0-C4D77D3B5BFD}" srcOrd="1" destOrd="0" presId="urn:microsoft.com/office/officeart/2005/8/layout/process4"/>
    <dgm:cxn modelId="{23C8CFDC-DB46-4C5D-9DB0-1A5E09E5EDDD}" type="presParOf" srcId="{498C9729-1D64-4720-802E-18810B6F76B3}" destId="{25A5173E-6A9B-496B-87F1-EECF1E1AA3ED}" srcOrd="2" destOrd="0" presId="urn:microsoft.com/office/officeart/2005/8/layout/process4"/>
    <dgm:cxn modelId="{D522C6BE-6E7D-4DA9-9666-3DE326168AEE}" type="presParOf" srcId="{25A5173E-6A9B-496B-87F1-EECF1E1AA3ED}" destId="{30A57602-3C6B-4CA7-92CE-3EA8AEBE5111}" srcOrd="0" destOrd="0" presId="urn:microsoft.com/office/officeart/2005/8/layout/process4"/>
    <dgm:cxn modelId="{EFCC40AA-C126-4D92-98C8-B2C0A2DB5DC6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0EFC7-6DAB-4AE5-9703-87317EB172CE}" type="presOf" srcId="{E725DEA3-93B5-45CE-8EE3-B209986FEEB2}" destId="{DF2C1D69-0D64-4327-A7D6-FF93CA15C6B2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5CD03A05-E6B7-4846-B6E0-24E4B19573DC}" type="presOf" srcId="{3073EF81-2596-4E3B-B5C3-D431F373E911}" destId="{657A8E0C-CF32-4DB6-A867-646218A8F84B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0F983C9C-EEB9-4265-A2CE-6CA8183350EE}" type="presOf" srcId="{E96C3976-E9AE-4C14-9428-B1BDB0B6CE48}" destId="{B2D4FE0A-FBBB-48D4-A1CB-4FF37D76F19C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D1BC90F9-C0C9-4A83-B141-DBFF06A8DE8F}" type="presOf" srcId="{22ED7C9C-27E3-4240-9CF6-1CEB464751F6}" destId="{30A57602-3C6B-4CA7-92CE-3EA8AEBE5111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06EC9E2-AF53-4FDF-81DC-A1EEC72607FA}" type="presOf" srcId="{E725DEA3-93B5-45CE-8EE3-B209986FEEB2}" destId="{B049EA62-0EEC-4AC8-9285-12D72DCDD4FB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74642F52-2C6B-4D7C-8899-B9DDB2DFEA8A}" type="presOf" srcId="{1532B67F-BBA2-4011-A320-63B5AA60F04B}" destId="{18F04BE7-F200-4470-BC9E-0ECDBDB62408}" srcOrd="0" destOrd="0" presId="urn:microsoft.com/office/officeart/2005/8/layout/process4"/>
    <dgm:cxn modelId="{73D21247-0FB1-4ED5-AEAC-E6BD0DF62369}" type="presOf" srcId="{2C8213FA-5F55-42AC-A048-58E133FD7E26}" destId="{ED23BECF-FB09-408D-93A4-48386666CBB2}" srcOrd="0" destOrd="0" presId="urn:microsoft.com/office/officeart/2005/8/layout/process4"/>
    <dgm:cxn modelId="{2B4494DC-D06F-42F3-973F-93592BAD8FA7}" type="presOf" srcId="{7ABE68EE-5124-42DF-8283-40A3C3596637}" destId="{ECE20491-183D-4AFA-8D88-DF5F5DCC2008}" srcOrd="1" destOrd="0" presId="urn:microsoft.com/office/officeart/2005/8/layout/process4"/>
    <dgm:cxn modelId="{3AD6C1F3-0CBA-4EE1-BE6E-07B92D1B0AF8}" type="presOf" srcId="{7BF0163A-CACF-4533-94FC-B5BD897A6A1F}" destId="{E1C1A7DD-9443-4934-9B7A-C1741EDF85A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9B0346BE-2353-43CC-8376-70A3B989A920}" type="presOf" srcId="{3073EF81-2596-4E3B-B5C3-D431F373E911}" destId="{B366F579-9B6A-4FAC-A8D0-C4D77D3B5BFD}" srcOrd="1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09E0A3A7-6EA9-44D7-8814-7D97A8DADD61}" type="presOf" srcId="{9EABD561-3701-4983-BB64-6427CAAD56E7}" destId="{8DA83353-1253-4338-9D06-2F8A768AAB09}" srcOrd="0" destOrd="0" presId="urn:microsoft.com/office/officeart/2005/8/layout/process4"/>
    <dgm:cxn modelId="{232C54FE-8C7D-426B-81AB-1263BA6FDF0D}" type="presOf" srcId="{868D8F94-BA72-4C60-A467-E7F6D1B02734}" destId="{23C31443-4A6D-4AA5-84E8-69F72E6A3DBF}" srcOrd="0" destOrd="0" presId="urn:microsoft.com/office/officeart/2005/8/layout/process4"/>
    <dgm:cxn modelId="{A2005FDA-B8D4-4601-BF6E-D27E863F88B2}" type="presOf" srcId="{7ABE68EE-5124-42DF-8283-40A3C3596637}" destId="{2F8074AE-87BB-49E4-801B-EA053CA11B85}" srcOrd="0" destOrd="0" presId="urn:microsoft.com/office/officeart/2005/8/layout/process4"/>
    <dgm:cxn modelId="{13407AD7-4B74-4B53-AE44-73992F37409F}" type="presParOf" srcId="{18F04BE7-F200-4470-BC9E-0ECDBDB62408}" destId="{C72960AF-7B63-425B-BAB9-F4FEBDD12C30}" srcOrd="0" destOrd="0" presId="urn:microsoft.com/office/officeart/2005/8/layout/process4"/>
    <dgm:cxn modelId="{B54CFAC3-EEC7-4A36-A8EF-A1F00C2761E8}" type="presParOf" srcId="{C72960AF-7B63-425B-BAB9-F4FEBDD12C30}" destId="{2F8074AE-87BB-49E4-801B-EA053CA11B85}" srcOrd="0" destOrd="0" presId="urn:microsoft.com/office/officeart/2005/8/layout/process4"/>
    <dgm:cxn modelId="{C797F2A7-2B1A-4BF3-B682-6F7AD636061E}" type="presParOf" srcId="{C72960AF-7B63-425B-BAB9-F4FEBDD12C30}" destId="{ECE20491-183D-4AFA-8D88-DF5F5DCC2008}" srcOrd="1" destOrd="0" presId="urn:microsoft.com/office/officeart/2005/8/layout/process4"/>
    <dgm:cxn modelId="{C5AA52D8-B4B2-4AD1-B5F5-E69F12A129CF}" type="presParOf" srcId="{C72960AF-7B63-425B-BAB9-F4FEBDD12C30}" destId="{A4EEFFC2-76FE-49EF-80DD-24E75885826C}" srcOrd="2" destOrd="0" presId="urn:microsoft.com/office/officeart/2005/8/layout/process4"/>
    <dgm:cxn modelId="{A7C9D11E-7C40-4CBD-B0E8-28C3FC9DC759}" type="presParOf" srcId="{A4EEFFC2-76FE-49EF-80DD-24E75885826C}" destId="{B2D4FE0A-FBBB-48D4-A1CB-4FF37D76F19C}" srcOrd="0" destOrd="0" presId="urn:microsoft.com/office/officeart/2005/8/layout/process4"/>
    <dgm:cxn modelId="{85DF86B7-3837-4FE4-90A7-E7DC40A179FC}" type="presParOf" srcId="{A4EEFFC2-76FE-49EF-80DD-24E75885826C}" destId="{8DA83353-1253-4338-9D06-2F8A768AAB09}" srcOrd="1" destOrd="0" presId="urn:microsoft.com/office/officeart/2005/8/layout/process4"/>
    <dgm:cxn modelId="{709AEB79-F23A-4049-A094-F0CB741D1569}" type="presParOf" srcId="{18F04BE7-F200-4470-BC9E-0ECDBDB62408}" destId="{3312685C-B7E2-4865-B66B-ED9080DDD999}" srcOrd="1" destOrd="0" presId="urn:microsoft.com/office/officeart/2005/8/layout/process4"/>
    <dgm:cxn modelId="{D5D46A0A-2EEB-423F-BD0C-98858C385006}" type="presParOf" srcId="{18F04BE7-F200-4470-BC9E-0ECDBDB62408}" destId="{C2305EAE-B1B9-4C51-AFC7-0C34CEE67CA5}" srcOrd="2" destOrd="0" presId="urn:microsoft.com/office/officeart/2005/8/layout/process4"/>
    <dgm:cxn modelId="{ECCEAE9C-4812-42D2-BFD9-C2F64BE5310A}" type="presParOf" srcId="{C2305EAE-B1B9-4C51-AFC7-0C34CEE67CA5}" destId="{B049EA62-0EEC-4AC8-9285-12D72DCDD4FB}" srcOrd="0" destOrd="0" presId="urn:microsoft.com/office/officeart/2005/8/layout/process4"/>
    <dgm:cxn modelId="{B54DC5DD-A957-494E-B08A-C5395A4A04B8}" type="presParOf" srcId="{C2305EAE-B1B9-4C51-AFC7-0C34CEE67CA5}" destId="{DF2C1D69-0D64-4327-A7D6-FF93CA15C6B2}" srcOrd="1" destOrd="0" presId="urn:microsoft.com/office/officeart/2005/8/layout/process4"/>
    <dgm:cxn modelId="{C8C706D5-B974-47BE-BF59-990A38CE7930}" type="presParOf" srcId="{C2305EAE-B1B9-4C51-AFC7-0C34CEE67CA5}" destId="{E8E2B5A8-6B0D-48B9-946A-F0EE020B3498}" srcOrd="2" destOrd="0" presId="urn:microsoft.com/office/officeart/2005/8/layout/process4"/>
    <dgm:cxn modelId="{4AB25677-33FE-4C7B-9B36-AC2073733CE6}" type="presParOf" srcId="{E8E2B5A8-6B0D-48B9-946A-F0EE020B3498}" destId="{ED23BECF-FB09-408D-93A4-48386666CBB2}" srcOrd="0" destOrd="0" presId="urn:microsoft.com/office/officeart/2005/8/layout/process4"/>
    <dgm:cxn modelId="{A4B40F48-3439-492D-BC7D-8202B127A6DD}" type="presParOf" srcId="{E8E2B5A8-6B0D-48B9-946A-F0EE020B3498}" destId="{23C31443-4A6D-4AA5-84E8-69F72E6A3DBF}" srcOrd="1" destOrd="0" presId="urn:microsoft.com/office/officeart/2005/8/layout/process4"/>
    <dgm:cxn modelId="{26601B69-E85D-41AB-BF4E-83FACA7CC52B}" type="presParOf" srcId="{18F04BE7-F200-4470-BC9E-0ECDBDB62408}" destId="{4D374F3F-18ED-4FC9-AB39-6D030DB40DC1}" srcOrd="3" destOrd="0" presId="urn:microsoft.com/office/officeart/2005/8/layout/process4"/>
    <dgm:cxn modelId="{06F23FC5-A006-4152-B61C-ED1265081EC1}" type="presParOf" srcId="{18F04BE7-F200-4470-BC9E-0ECDBDB62408}" destId="{498C9729-1D64-4720-802E-18810B6F76B3}" srcOrd="4" destOrd="0" presId="urn:microsoft.com/office/officeart/2005/8/layout/process4"/>
    <dgm:cxn modelId="{1DB0AE74-F32A-4313-9A40-122CBB8399FD}" type="presParOf" srcId="{498C9729-1D64-4720-802E-18810B6F76B3}" destId="{657A8E0C-CF32-4DB6-A867-646218A8F84B}" srcOrd="0" destOrd="0" presId="urn:microsoft.com/office/officeart/2005/8/layout/process4"/>
    <dgm:cxn modelId="{89577CE8-4A24-4C4D-9375-7DDA9A41FBE5}" type="presParOf" srcId="{498C9729-1D64-4720-802E-18810B6F76B3}" destId="{B366F579-9B6A-4FAC-A8D0-C4D77D3B5BFD}" srcOrd="1" destOrd="0" presId="urn:microsoft.com/office/officeart/2005/8/layout/process4"/>
    <dgm:cxn modelId="{51327D24-F75D-4F07-BB07-04B754AEA0E1}" type="presParOf" srcId="{498C9729-1D64-4720-802E-18810B6F76B3}" destId="{25A5173E-6A9B-496B-87F1-EECF1E1AA3ED}" srcOrd="2" destOrd="0" presId="urn:microsoft.com/office/officeart/2005/8/layout/process4"/>
    <dgm:cxn modelId="{76B6840C-6AC0-4D8C-8B2A-22890BD0BF55}" type="presParOf" srcId="{25A5173E-6A9B-496B-87F1-EECF1E1AA3ED}" destId="{30A57602-3C6B-4CA7-92CE-3EA8AEBE5111}" srcOrd="0" destOrd="0" presId="urn:microsoft.com/office/officeart/2005/8/layout/process4"/>
    <dgm:cxn modelId="{59CEAF64-21D3-49A0-A808-B430432AC1D6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237DD-DB34-4CC1-B924-BEE4169D48B8}" type="presOf" srcId="{1532B67F-BBA2-4011-A320-63B5AA60F04B}" destId="{18F04BE7-F200-4470-BC9E-0ECDBDB62408}" srcOrd="0" destOrd="0" presId="urn:microsoft.com/office/officeart/2005/8/layout/process4"/>
    <dgm:cxn modelId="{B61C135C-A155-4245-AB9B-0CC40B31959D}" type="presOf" srcId="{7ABE68EE-5124-42DF-8283-40A3C3596637}" destId="{2F8074AE-87BB-49E4-801B-EA053CA11B85}" srcOrd="0" destOrd="0" presId="urn:microsoft.com/office/officeart/2005/8/layout/process4"/>
    <dgm:cxn modelId="{87C98ED8-F140-4804-B2C7-9003AF037800}" type="presOf" srcId="{9EABD561-3701-4983-BB64-6427CAAD56E7}" destId="{8DA83353-1253-4338-9D06-2F8A768AAB09}" srcOrd="0" destOrd="0" presId="urn:microsoft.com/office/officeart/2005/8/layout/process4"/>
    <dgm:cxn modelId="{83FFF0FF-E202-41E2-BAFA-D6EA37543189}" type="presOf" srcId="{22ED7C9C-27E3-4240-9CF6-1CEB464751F6}" destId="{30A57602-3C6B-4CA7-92CE-3EA8AEBE5111}" srcOrd="0" destOrd="0" presId="urn:microsoft.com/office/officeart/2005/8/layout/process4"/>
    <dgm:cxn modelId="{7C77D1A6-75B9-4940-95E8-7441F1242410}" type="presOf" srcId="{7ABE68EE-5124-42DF-8283-40A3C3596637}" destId="{ECE20491-183D-4AFA-8D88-DF5F5DCC2008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CC6F2876-36DF-4DCC-A1A4-48F42F2A42EE}" type="presOf" srcId="{E96C3976-E9AE-4C14-9428-B1BDB0B6CE48}" destId="{B2D4FE0A-FBBB-48D4-A1CB-4FF37D76F19C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23FE6121-4393-4FF5-85F5-7DB069943E87}" type="presOf" srcId="{3073EF81-2596-4E3B-B5C3-D431F373E911}" destId="{B366F579-9B6A-4FAC-A8D0-C4D77D3B5BFD}" srcOrd="1" destOrd="0" presId="urn:microsoft.com/office/officeart/2005/8/layout/process4"/>
    <dgm:cxn modelId="{D87AED0A-8B56-4783-8CA6-04FFC1FE0AEC}" type="presOf" srcId="{2C8213FA-5F55-42AC-A048-58E133FD7E26}" destId="{ED23BECF-FB09-408D-93A4-48386666CBB2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C61F6B3A-F15D-436C-A220-002012F290CA}" type="presOf" srcId="{7BF0163A-CACF-4533-94FC-B5BD897A6A1F}" destId="{E1C1A7DD-9443-4934-9B7A-C1741EDF85AC}" srcOrd="0" destOrd="0" presId="urn:microsoft.com/office/officeart/2005/8/layout/process4"/>
    <dgm:cxn modelId="{C79392C6-466A-4946-89B2-848429BC5DEF}" type="presOf" srcId="{E725DEA3-93B5-45CE-8EE3-B209986FEEB2}" destId="{DF2C1D69-0D64-4327-A7D6-FF93CA15C6B2}" srcOrd="1" destOrd="0" presId="urn:microsoft.com/office/officeart/2005/8/layout/process4"/>
    <dgm:cxn modelId="{9F879190-FF88-4328-A76D-5C0A3D0591B4}" type="presOf" srcId="{3073EF81-2596-4E3B-B5C3-D431F373E911}" destId="{657A8E0C-CF32-4DB6-A867-646218A8F84B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1245F7B6-9A9B-4D0B-A57F-EBC055B58442}" type="presOf" srcId="{E725DEA3-93B5-45CE-8EE3-B209986FEEB2}" destId="{B049EA62-0EEC-4AC8-9285-12D72DCDD4FB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42813AA9-AE86-4D28-B4E1-03A7852C5BED}" type="presOf" srcId="{868D8F94-BA72-4C60-A467-E7F6D1B02734}" destId="{23C31443-4A6D-4AA5-84E8-69F72E6A3DBF}" srcOrd="0" destOrd="0" presId="urn:microsoft.com/office/officeart/2005/8/layout/process4"/>
    <dgm:cxn modelId="{15E691CE-B814-402A-95DE-88CE6F5FF865}" type="presParOf" srcId="{18F04BE7-F200-4470-BC9E-0ECDBDB62408}" destId="{C72960AF-7B63-425B-BAB9-F4FEBDD12C30}" srcOrd="0" destOrd="0" presId="urn:microsoft.com/office/officeart/2005/8/layout/process4"/>
    <dgm:cxn modelId="{19928AE4-BB94-4552-A445-B770A51F1127}" type="presParOf" srcId="{C72960AF-7B63-425B-BAB9-F4FEBDD12C30}" destId="{2F8074AE-87BB-49E4-801B-EA053CA11B85}" srcOrd="0" destOrd="0" presId="urn:microsoft.com/office/officeart/2005/8/layout/process4"/>
    <dgm:cxn modelId="{70F0DFF7-6B75-414D-9BDB-FAA5CAFF9395}" type="presParOf" srcId="{C72960AF-7B63-425B-BAB9-F4FEBDD12C30}" destId="{ECE20491-183D-4AFA-8D88-DF5F5DCC2008}" srcOrd="1" destOrd="0" presId="urn:microsoft.com/office/officeart/2005/8/layout/process4"/>
    <dgm:cxn modelId="{CD447B1F-17B8-4D1E-9CBB-10836C097991}" type="presParOf" srcId="{C72960AF-7B63-425B-BAB9-F4FEBDD12C30}" destId="{A4EEFFC2-76FE-49EF-80DD-24E75885826C}" srcOrd="2" destOrd="0" presId="urn:microsoft.com/office/officeart/2005/8/layout/process4"/>
    <dgm:cxn modelId="{B5902C3D-4951-4F8A-92B2-11F143382F3F}" type="presParOf" srcId="{A4EEFFC2-76FE-49EF-80DD-24E75885826C}" destId="{B2D4FE0A-FBBB-48D4-A1CB-4FF37D76F19C}" srcOrd="0" destOrd="0" presId="urn:microsoft.com/office/officeart/2005/8/layout/process4"/>
    <dgm:cxn modelId="{EFC6721C-A0DE-4195-9EF6-48EDEC34C877}" type="presParOf" srcId="{A4EEFFC2-76FE-49EF-80DD-24E75885826C}" destId="{8DA83353-1253-4338-9D06-2F8A768AAB09}" srcOrd="1" destOrd="0" presId="urn:microsoft.com/office/officeart/2005/8/layout/process4"/>
    <dgm:cxn modelId="{FDD8D41B-9BAF-4F6A-AC61-6919AE02957F}" type="presParOf" srcId="{18F04BE7-F200-4470-BC9E-0ECDBDB62408}" destId="{3312685C-B7E2-4865-B66B-ED9080DDD999}" srcOrd="1" destOrd="0" presId="urn:microsoft.com/office/officeart/2005/8/layout/process4"/>
    <dgm:cxn modelId="{DED68BE2-57A5-4F08-B94A-12B38D3B359D}" type="presParOf" srcId="{18F04BE7-F200-4470-BC9E-0ECDBDB62408}" destId="{C2305EAE-B1B9-4C51-AFC7-0C34CEE67CA5}" srcOrd="2" destOrd="0" presId="urn:microsoft.com/office/officeart/2005/8/layout/process4"/>
    <dgm:cxn modelId="{BEBDBD14-0D4F-4670-AD26-F841689649A3}" type="presParOf" srcId="{C2305EAE-B1B9-4C51-AFC7-0C34CEE67CA5}" destId="{B049EA62-0EEC-4AC8-9285-12D72DCDD4FB}" srcOrd="0" destOrd="0" presId="urn:microsoft.com/office/officeart/2005/8/layout/process4"/>
    <dgm:cxn modelId="{DC4D7709-9B13-4D29-A40C-8540B64E66A5}" type="presParOf" srcId="{C2305EAE-B1B9-4C51-AFC7-0C34CEE67CA5}" destId="{DF2C1D69-0D64-4327-A7D6-FF93CA15C6B2}" srcOrd="1" destOrd="0" presId="urn:microsoft.com/office/officeart/2005/8/layout/process4"/>
    <dgm:cxn modelId="{2FFDEB3B-A543-40AB-8481-0D9916BDE1E2}" type="presParOf" srcId="{C2305EAE-B1B9-4C51-AFC7-0C34CEE67CA5}" destId="{E8E2B5A8-6B0D-48B9-946A-F0EE020B3498}" srcOrd="2" destOrd="0" presId="urn:microsoft.com/office/officeart/2005/8/layout/process4"/>
    <dgm:cxn modelId="{F83CEE29-E4AB-4499-B1C4-CB21D556A1EB}" type="presParOf" srcId="{E8E2B5A8-6B0D-48B9-946A-F0EE020B3498}" destId="{ED23BECF-FB09-408D-93A4-48386666CBB2}" srcOrd="0" destOrd="0" presId="urn:microsoft.com/office/officeart/2005/8/layout/process4"/>
    <dgm:cxn modelId="{0FD96FC3-D6B5-4021-A546-5BF8F8941DE1}" type="presParOf" srcId="{E8E2B5A8-6B0D-48B9-946A-F0EE020B3498}" destId="{23C31443-4A6D-4AA5-84E8-69F72E6A3DBF}" srcOrd="1" destOrd="0" presId="urn:microsoft.com/office/officeart/2005/8/layout/process4"/>
    <dgm:cxn modelId="{34183BB3-2DEE-49D7-A780-B3260375E2FC}" type="presParOf" srcId="{18F04BE7-F200-4470-BC9E-0ECDBDB62408}" destId="{4D374F3F-18ED-4FC9-AB39-6D030DB40DC1}" srcOrd="3" destOrd="0" presId="urn:microsoft.com/office/officeart/2005/8/layout/process4"/>
    <dgm:cxn modelId="{5CB40984-787C-48A9-8133-AFA75F300283}" type="presParOf" srcId="{18F04BE7-F200-4470-BC9E-0ECDBDB62408}" destId="{498C9729-1D64-4720-802E-18810B6F76B3}" srcOrd="4" destOrd="0" presId="urn:microsoft.com/office/officeart/2005/8/layout/process4"/>
    <dgm:cxn modelId="{DC7E70BE-14FD-4B56-9A5C-7EC5FD7E7C58}" type="presParOf" srcId="{498C9729-1D64-4720-802E-18810B6F76B3}" destId="{657A8E0C-CF32-4DB6-A867-646218A8F84B}" srcOrd="0" destOrd="0" presId="urn:microsoft.com/office/officeart/2005/8/layout/process4"/>
    <dgm:cxn modelId="{86CCC66A-0E21-4C54-BB21-D2BF82BFDE36}" type="presParOf" srcId="{498C9729-1D64-4720-802E-18810B6F76B3}" destId="{B366F579-9B6A-4FAC-A8D0-C4D77D3B5BFD}" srcOrd="1" destOrd="0" presId="urn:microsoft.com/office/officeart/2005/8/layout/process4"/>
    <dgm:cxn modelId="{A8BD6617-822F-416F-B5D9-52C93DDF8749}" type="presParOf" srcId="{498C9729-1D64-4720-802E-18810B6F76B3}" destId="{25A5173E-6A9B-496B-87F1-EECF1E1AA3ED}" srcOrd="2" destOrd="0" presId="urn:microsoft.com/office/officeart/2005/8/layout/process4"/>
    <dgm:cxn modelId="{9FB8D07A-6F16-4E83-8541-CB67D7F3E443}" type="presParOf" srcId="{25A5173E-6A9B-496B-87F1-EECF1E1AA3ED}" destId="{30A57602-3C6B-4CA7-92CE-3EA8AEBE5111}" srcOrd="0" destOrd="0" presId="urn:microsoft.com/office/officeart/2005/8/layout/process4"/>
    <dgm:cxn modelId="{1EEBD7BD-5706-4EB0-8936-4E30E00197EF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54D33-ABBA-45BB-B93D-0A31D3DFBA90}" type="presOf" srcId="{7ABE68EE-5124-42DF-8283-40A3C3596637}" destId="{ECE20491-183D-4AFA-8D88-DF5F5DCC2008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35FD5AFF-2A3F-4E41-BC46-DD5FB1075F06}" type="presOf" srcId="{3073EF81-2596-4E3B-B5C3-D431F373E911}" destId="{657A8E0C-CF32-4DB6-A867-646218A8F84B}" srcOrd="0" destOrd="0" presId="urn:microsoft.com/office/officeart/2005/8/layout/process4"/>
    <dgm:cxn modelId="{1C3DEDDC-4E4E-444F-8B8B-EBCEA75B25F5}" type="presOf" srcId="{E96C3976-E9AE-4C14-9428-B1BDB0B6CE48}" destId="{B2D4FE0A-FBBB-48D4-A1CB-4FF37D76F19C}" srcOrd="0" destOrd="0" presId="urn:microsoft.com/office/officeart/2005/8/layout/process4"/>
    <dgm:cxn modelId="{AFEF2956-12F0-40D0-BFEA-ABF17131689C}" type="presOf" srcId="{E725DEA3-93B5-45CE-8EE3-B209986FEEB2}" destId="{DF2C1D69-0D64-4327-A7D6-FF93CA15C6B2}" srcOrd="1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6DCBB354-4EDC-4C68-A17D-A502DC67F500}" type="presOf" srcId="{22ED7C9C-27E3-4240-9CF6-1CEB464751F6}" destId="{30A57602-3C6B-4CA7-92CE-3EA8AEBE5111}" srcOrd="0" destOrd="0" presId="urn:microsoft.com/office/officeart/2005/8/layout/process4"/>
    <dgm:cxn modelId="{CB2E079D-C944-404F-BA72-F9B22AE7CF3C}" type="presOf" srcId="{2C8213FA-5F55-42AC-A048-58E133FD7E26}" destId="{ED23BECF-FB09-408D-93A4-48386666CBB2}" srcOrd="0" destOrd="0" presId="urn:microsoft.com/office/officeart/2005/8/layout/process4"/>
    <dgm:cxn modelId="{C2610A2C-CD0D-4C58-B7AD-F82045174228}" type="presOf" srcId="{E725DEA3-93B5-45CE-8EE3-B209986FEEB2}" destId="{B049EA62-0EEC-4AC8-9285-12D72DCDD4FB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489D1E80-72ED-4471-A566-F29B3E3676A1}" type="presOf" srcId="{9EABD561-3701-4983-BB64-6427CAAD56E7}" destId="{8DA83353-1253-4338-9D06-2F8A768AAB09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CD6A45C8-28D2-4CD0-A8C1-C6C20535207A}" type="presOf" srcId="{7ABE68EE-5124-42DF-8283-40A3C3596637}" destId="{2F8074AE-87BB-49E4-801B-EA053CA11B85}" srcOrd="0" destOrd="0" presId="urn:microsoft.com/office/officeart/2005/8/layout/process4"/>
    <dgm:cxn modelId="{5CF703DF-E89A-4622-8D44-DF36706B8A0B}" type="presOf" srcId="{7BF0163A-CACF-4533-94FC-B5BD897A6A1F}" destId="{E1C1A7DD-9443-4934-9B7A-C1741EDF85AC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DB86412D-83B0-4073-82E8-5394BEBF3C7E}" type="presOf" srcId="{3073EF81-2596-4E3B-B5C3-D431F373E911}" destId="{B366F579-9B6A-4FAC-A8D0-C4D77D3B5BFD}" srcOrd="1" destOrd="0" presId="urn:microsoft.com/office/officeart/2005/8/layout/process4"/>
    <dgm:cxn modelId="{90F6F675-83D6-4A12-96CA-ABA5DE6E261A}" type="presOf" srcId="{868D8F94-BA72-4C60-A467-E7F6D1B02734}" destId="{23C31443-4A6D-4AA5-84E8-69F72E6A3DBF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E8C9EE34-ECD6-4063-99C3-D738F6CDF1A0}" type="presOf" srcId="{1532B67F-BBA2-4011-A320-63B5AA60F04B}" destId="{18F04BE7-F200-4470-BC9E-0ECDBDB62408}" srcOrd="0" destOrd="0" presId="urn:microsoft.com/office/officeart/2005/8/layout/process4"/>
    <dgm:cxn modelId="{B469BF24-CBED-4B6F-BDE5-B02B9FA70035}" type="presParOf" srcId="{18F04BE7-F200-4470-BC9E-0ECDBDB62408}" destId="{C72960AF-7B63-425B-BAB9-F4FEBDD12C30}" srcOrd="0" destOrd="0" presId="urn:microsoft.com/office/officeart/2005/8/layout/process4"/>
    <dgm:cxn modelId="{DB7CE039-3153-4B39-B1FF-1F480AE88FA6}" type="presParOf" srcId="{C72960AF-7B63-425B-BAB9-F4FEBDD12C30}" destId="{2F8074AE-87BB-49E4-801B-EA053CA11B85}" srcOrd="0" destOrd="0" presId="urn:microsoft.com/office/officeart/2005/8/layout/process4"/>
    <dgm:cxn modelId="{C3595041-FF52-44EA-AD83-62793A35FFC1}" type="presParOf" srcId="{C72960AF-7B63-425B-BAB9-F4FEBDD12C30}" destId="{ECE20491-183D-4AFA-8D88-DF5F5DCC2008}" srcOrd="1" destOrd="0" presId="urn:microsoft.com/office/officeart/2005/8/layout/process4"/>
    <dgm:cxn modelId="{B84FF7B0-C37F-404A-9B27-E2146701DECA}" type="presParOf" srcId="{C72960AF-7B63-425B-BAB9-F4FEBDD12C30}" destId="{A4EEFFC2-76FE-49EF-80DD-24E75885826C}" srcOrd="2" destOrd="0" presId="urn:microsoft.com/office/officeart/2005/8/layout/process4"/>
    <dgm:cxn modelId="{E46FBC9C-681C-4225-A378-9F2BB0D7FF64}" type="presParOf" srcId="{A4EEFFC2-76FE-49EF-80DD-24E75885826C}" destId="{B2D4FE0A-FBBB-48D4-A1CB-4FF37D76F19C}" srcOrd="0" destOrd="0" presId="urn:microsoft.com/office/officeart/2005/8/layout/process4"/>
    <dgm:cxn modelId="{80E99EDE-7F10-4F36-BAA3-50EA73F48C4E}" type="presParOf" srcId="{A4EEFFC2-76FE-49EF-80DD-24E75885826C}" destId="{8DA83353-1253-4338-9D06-2F8A768AAB09}" srcOrd="1" destOrd="0" presId="urn:microsoft.com/office/officeart/2005/8/layout/process4"/>
    <dgm:cxn modelId="{2708DEFF-03E4-4AF9-90AC-88684EB658F9}" type="presParOf" srcId="{18F04BE7-F200-4470-BC9E-0ECDBDB62408}" destId="{3312685C-B7E2-4865-B66B-ED9080DDD999}" srcOrd="1" destOrd="0" presId="urn:microsoft.com/office/officeart/2005/8/layout/process4"/>
    <dgm:cxn modelId="{37CA83E5-7885-412A-B256-6BC73F9236ED}" type="presParOf" srcId="{18F04BE7-F200-4470-BC9E-0ECDBDB62408}" destId="{C2305EAE-B1B9-4C51-AFC7-0C34CEE67CA5}" srcOrd="2" destOrd="0" presId="urn:microsoft.com/office/officeart/2005/8/layout/process4"/>
    <dgm:cxn modelId="{5EB2260A-F3C0-46F7-8922-662DBE0F07D8}" type="presParOf" srcId="{C2305EAE-B1B9-4C51-AFC7-0C34CEE67CA5}" destId="{B049EA62-0EEC-4AC8-9285-12D72DCDD4FB}" srcOrd="0" destOrd="0" presId="urn:microsoft.com/office/officeart/2005/8/layout/process4"/>
    <dgm:cxn modelId="{8AB1ED21-44F5-44CB-BDA5-BB6A2059BF2C}" type="presParOf" srcId="{C2305EAE-B1B9-4C51-AFC7-0C34CEE67CA5}" destId="{DF2C1D69-0D64-4327-A7D6-FF93CA15C6B2}" srcOrd="1" destOrd="0" presId="urn:microsoft.com/office/officeart/2005/8/layout/process4"/>
    <dgm:cxn modelId="{F4744AA2-FEBD-402D-B6C4-57FCD906A239}" type="presParOf" srcId="{C2305EAE-B1B9-4C51-AFC7-0C34CEE67CA5}" destId="{E8E2B5A8-6B0D-48B9-946A-F0EE020B3498}" srcOrd="2" destOrd="0" presId="urn:microsoft.com/office/officeart/2005/8/layout/process4"/>
    <dgm:cxn modelId="{4EAC7DED-AC6C-45D2-B473-9FD37CEDD26E}" type="presParOf" srcId="{E8E2B5A8-6B0D-48B9-946A-F0EE020B3498}" destId="{ED23BECF-FB09-408D-93A4-48386666CBB2}" srcOrd="0" destOrd="0" presId="urn:microsoft.com/office/officeart/2005/8/layout/process4"/>
    <dgm:cxn modelId="{778AB20A-EF3E-4F73-BB09-CC28EB0372F5}" type="presParOf" srcId="{E8E2B5A8-6B0D-48B9-946A-F0EE020B3498}" destId="{23C31443-4A6D-4AA5-84E8-69F72E6A3DBF}" srcOrd="1" destOrd="0" presId="urn:microsoft.com/office/officeart/2005/8/layout/process4"/>
    <dgm:cxn modelId="{6883D701-ADE3-4A3B-8BA5-9F299A512F6F}" type="presParOf" srcId="{18F04BE7-F200-4470-BC9E-0ECDBDB62408}" destId="{4D374F3F-18ED-4FC9-AB39-6D030DB40DC1}" srcOrd="3" destOrd="0" presId="urn:microsoft.com/office/officeart/2005/8/layout/process4"/>
    <dgm:cxn modelId="{08342CDE-8295-47D8-8C19-E22ED2CC0CDD}" type="presParOf" srcId="{18F04BE7-F200-4470-BC9E-0ECDBDB62408}" destId="{498C9729-1D64-4720-802E-18810B6F76B3}" srcOrd="4" destOrd="0" presId="urn:microsoft.com/office/officeart/2005/8/layout/process4"/>
    <dgm:cxn modelId="{1A45A6C2-69A0-4488-80AB-284A4BFD8A7E}" type="presParOf" srcId="{498C9729-1D64-4720-802E-18810B6F76B3}" destId="{657A8E0C-CF32-4DB6-A867-646218A8F84B}" srcOrd="0" destOrd="0" presId="urn:microsoft.com/office/officeart/2005/8/layout/process4"/>
    <dgm:cxn modelId="{962A05AA-0CD6-4A2B-A1F4-9F0DFAFF9CDB}" type="presParOf" srcId="{498C9729-1D64-4720-802E-18810B6F76B3}" destId="{B366F579-9B6A-4FAC-A8D0-C4D77D3B5BFD}" srcOrd="1" destOrd="0" presId="urn:microsoft.com/office/officeart/2005/8/layout/process4"/>
    <dgm:cxn modelId="{278CF0A8-2511-4BB1-90C4-EC6336F5CCC2}" type="presParOf" srcId="{498C9729-1D64-4720-802E-18810B6F76B3}" destId="{25A5173E-6A9B-496B-87F1-EECF1E1AA3ED}" srcOrd="2" destOrd="0" presId="urn:microsoft.com/office/officeart/2005/8/layout/process4"/>
    <dgm:cxn modelId="{6D4069D1-D6BB-420F-B8A2-D365B824880F}" type="presParOf" srcId="{25A5173E-6A9B-496B-87F1-EECF1E1AA3ED}" destId="{30A57602-3C6B-4CA7-92CE-3EA8AEBE5111}" srcOrd="0" destOrd="0" presId="urn:microsoft.com/office/officeart/2005/8/layout/process4"/>
    <dgm:cxn modelId="{1720662B-FFA2-4D5C-BDAD-3A706C28EAAE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FD00D-B445-48E2-8AD0-29FAB0EEA13B}" type="presOf" srcId="{E725DEA3-93B5-45CE-8EE3-B209986FEEB2}" destId="{B049EA62-0EEC-4AC8-9285-12D72DCDD4FB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83A17ED6-1834-43A6-8672-2C3C5658A89C}" type="presOf" srcId="{9EABD561-3701-4983-BB64-6427CAAD56E7}" destId="{8DA83353-1253-4338-9D06-2F8A768AAB09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F6A3254A-127A-47E7-A89E-BC63079E675F}" type="presOf" srcId="{868D8F94-BA72-4C60-A467-E7F6D1B02734}" destId="{23C31443-4A6D-4AA5-84E8-69F72E6A3DBF}" srcOrd="0" destOrd="0" presId="urn:microsoft.com/office/officeart/2005/8/layout/process4"/>
    <dgm:cxn modelId="{98097116-C083-4890-A9E1-68660EBB474A}" type="presOf" srcId="{1532B67F-BBA2-4011-A320-63B5AA60F04B}" destId="{18F04BE7-F200-4470-BC9E-0ECDBDB62408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AB39ABBE-BE7D-4B36-B008-C18F0EED7192}" type="presOf" srcId="{E725DEA3-93B5-45CE-8EE3-B209986FEEB2}" destId="{DF2C1D69-0D64-4327-A7D6-FF93CA15C6B2}" srcOrd="1" destOrd="0" presId="urn:microsoft.com/office/officeart/2005/8/layout/process4"/>
    <dgm:cxn modelId="{FD49491B-98F4-44DB-B7D5-9F79327F6053}" type="presOf" srcId="{2C8213FA-5F55-42AC-A048-58E133FD7E26}" destId="{ED23BECF-FB09-408D-93A4-48386666CBB2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79CBEDF-313D-413A-A1CD-2E3CAC27CEBA}" type="presOf" srcId="{22ED7C9C-27E3-4240-9CF6-1CEB464751F6}" destId="{30A57602-3C6B-4CA7-92CE-3EA8AEBE5111}" srcOrd="0" destOrd="0" presId="urn:microsoft.com/office/officeart/2005/8/layout/process4"/>
    <dgm:cxn modelId="{AAF11A7A-ADD3-4D9D-83BE-CAE7713677DD}" type="presOf" srcId="{3073EF81-2596-4E3B-B5C3-D431F373E911}" destId="{B366F579-9B6A-4FAC-A8D0-C4D77D3B5BFD}" srcOrd="1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B631AE67-B627-4219-8C4C-35F866286BE8}" type="presOf" srcId="{7BF0163A-CACF-4533-94FC-B5BD897A6A1F}" destId="{E1C1A7DD-9443-4934-9B7A-C1741EDF85AC}" srcOrd="0" destOrd="0" presId="urn:microsoft.com/office/officeart/2005/8/layout/process4"/>
    <dgm:cxn modelId="{55D8EF13-427F-48DB-8B6A-44C1F987326F}" type="presOf" srcId="{7ABE68EE-5124-42DF-8283-40A3C3596637}" destId="{ECE20491-183D-4AFA-8D88-DF5F5DCC2008}" srcOrd="1" destOrd="0" presId="urn:microsoft.com/office/officeart/2005/8/layout/process4"/>
    <dgm:cxn modelId="{5C6634C4-52F1-44B9-B93F-CBAA2DE32FDE}" type="presOf" srcId="{E96C3976-E9AE-4C14-9428-B1BDB0B6CE48}" destId="{B2D4FE0A-FBBB-48D4-A1CB-4FF37D76F19C}" srcOrd="0" destOrd="0" presId="urn:microsoft.com/office/officeart/2005/8/layout/process4"/>
    <dgm:cxn modelId="{9E5C16AE-5DC1-4261-8F33-A054D961C3B2}" type="presOf" srcId="{3073EF81-2596-4E3B-B5C3-D431F373E911}" destId="{657A8E0C-CF32-4DB6-A867-646218A8F84B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4DD57BB4-72DC-4B08-A311-CF2425DCF9CD}" type="presOf" srcId="{7ABE68EE-5124-42DF-8283-40A3C3596637}" destId="{2F8074AE-87BB-49E4-801B-EA053CA11B85}" srcOrd="0" destOrd="0" presId="urn:microsoft.com/office/officeart/2005/8/layout/process4"/>
    <dgm:cxn modelId="{E6905591-2AED-49CB-BEC8-B35CF31DE245}" type="presParOf" srcId="{18F04BE7-F200-4470-BC9E-0ECDBDB62408}" destId="{C72960AF-7B63-425B-BAB9-F4FEBDD12C30}" srcOrd="0" destOrd="0" presId="urn:microsoft.com/office/officeart/2005/8/layout/process4"/>
    <dgm:cxn modelId="{2C2502A4-ABB6-4C25-B1DB-EB288569EE43}" type="presParOf" srcId="{C72960AF-7B63-425B-BAB9-F4FEBDD12C30}" destId="{2F8074AE-87BB-49E4-801B-EA053CA11B85}" srcOrd="0" destOrd="0" presId="urn:microsoft.com/office/officeart/2005/8/layout/process4"/>
    <dgm:cxn modelId="{CAA7E6F3-EA16-4CF4-B349-74C98BBEA88E}" type="presParOf" srcId="{C72960AF-7B63-425B-BAB9-F4FEBDD12C30}" destId="{ECE20491-183D-4AFA-8D88-DF5F5DCC2008}" srcOrd="1" destOrd="0" presId="urn:microsoft.com/office/officeart/2005/8/layout/process4"/>
    <dgm:cxn modelId="{AE513FCA-0A8C-496A-B765-0441F9F13F45}" type="presParOf" srcId="{C72960AF-7B63-425B-BAB9-F4FEBDD12C30}" destId="{A4EEFFC2-76FE-49EF-80DD-24E75885826C}" srcOrd="2" destOrd="0" presId="urn:microsoft.com/office/officeart/2005/8/layout/process4"/>
    <dgm:cxn modelId="{F10A1574-9F91-4E8B-8594-E389A6733B85}" type="presParOf" srcId="{A4EEFFC2-76FE-49EF-80DD-24E75885826C}" destId="{B2D4FE0A-FBBB-48D4-A1CB-4FF37D76F19C}" srcOrd="0" destOrd="0" presId="urn:microsoft.com/office/officeart/2005/8/layout/process4"/>
    <dgm:cxn modelId="{1EDB17CF-0D6F-45A5-A602-EFBEAE54FE8D}" type="presParOf" srcId="{A4EEFFC2-76FE-49EF-80DD-24E75885826C}" destId="{8DA83353-1253-4338-9D06-2F8A768AAB09}" srcOrd="1" destOrd="0" presId="urn:microsoft.com/office/officeart/2005/8/layout/process4"/>
    <dgm:cxn modelId="{D4C4A3B1-97D6-461E-B921-EC7601677FC6}" type="presParOf" srcId="{18F04BE7-F200-4470-BC9E-0ECDBDB62408}" destId="{3312685C-B7E2-4865-B66B-ED9080DDD999}" srcOrd="1" destOrd="0" presId="urn:microsoft.com/office/officeart/2005/8/layout/process4"/>
    <dgm:cxn modelId="{6A8A80AC-7511-4218-927C-77FAA8DA62C9}" type="presParOf" srcId="{18F04BE7-F200-4470-BC9E-0ECDBDB62408}" destId="{C2305EAE-B1B9-4C51-AFC7-0C34CEE67CA5}" srcOrd="2" destOrd="0" presId="urn:microsoft.com/office/officeart/2005/8/layout/process4"/>
    <dgm:cxn modelId="{0861E8ED-6C8A-4896-B313-C396C821DE3B}" type="presParOf" srcId="{C2305EAE-B1B9-4C51-AFC7-0C34CEE67CA5}" destId="{B049EA62-0EEC-4AC8-9285-12D72DCDD4FB}" srcOrd="0" destOrd="0" presId="urn:microsoft.com/office/officeart/2005/8/layout/process4"/>
    <dgm:cxn modelId="{0BB193C4-5142-4031-9810-7E4E8AD822F3}" type="presParOf" srcId="{C2305EAE-B1B9-4C51-AFC7-0C34CEE67CA5}" destId="{DF2C1D69-0D64-4327-A7D6-FF93CA15C6B2}" srcOrd="1" destOrd="0" presId="urn:microsoft.com/office/officeart/2005/8/layout/process4"/>
    <dgm:cxn modelId="{744D2315-BF97-48CC-95F5-944C9300C9EE}" type="presParOf" srcId="{C2305EAE-B1B9-4C51-AFC7-0C34CEE67CA5}" destId="{E8E2B5A8-6B0D-48B9-946A-F0EE020B3498}" srcOrd="2" destOrd="0" presId="urn:microsoft.com/office/officeart/2005/8/layout/process4"/>
    <dgm:cxn modelId="{07EF3B71-2A59-4603-9AC8-4E55E35F3FBF}" type="presParOf" srcId="{E8E2B5A8-6B0D-48B9-946A-F0EE020B3498}" destId="{ED23BECF-FB09-408D-93A4-48386666CBB2}" srcOrd="0" destOrd="0" presId="urn:microsoft.com/office/officeart/2005/8/layout/process4"/>
    <dgm:cxn modelId="{5F3672F4-9BB2-43FC-84CF-162E598A7E86}" type="presParOf" srcId="{E8E2B5A8-6B0D-48B9-946A-F0EE020B3498}" destId="{23C31443-4A6D-4AA5-84E8-69F72E6A3DBF}" srcOrd="1" destOrd="0" presId="urn:microsoft.com/office/officeart/2005/8/layout/process4"/>
    <dgm:cxn modelId="{401AD402-521B-44A2-9111-19B1660D453D}" type="presParOf" srcId="{18F04BE7-F200-4470-BC9E-0ECDBDB62408}" destId="{4D374F3F-18ED-4FC9-AB39-6D030DB40DC1}" srcOrd="3" destOrd="0" presId="urn:microsoft.com/office/officeart/2005/8/layout/process4"/>
    <dgm:cxn modelId="{B2D8E1FD-9459-4D58-9150-81A19C89863C}" type="presParOf" srcId="{18F04BE7-F200-4470-BC9E-0ECDBDB62408}" destId="{498C9729-1D64-4720-802E-18810B6F76B3}" srcOrd="4" destOrd="0" presId="urn:microsoft.com/office/officeart/2005/8/layout/process4"/>
    <dgm:cxn modelId="{AC065798-C817-44F4-BF33-E4BD4FC04169}" type="presParOf" srcId="{498C9729-1D64-4720-802E-18810B6F76B3}" destId="{657A8E0C-CF32-4DB6-A867-646218A8F84B}" srcOrd="0" destOrd="0" presId="urn:microsoft.com/office/officeart/2005/8/layout/process4"/>
    <dgm:cxn modelId="{3A436ACF-B3FF-49A7-BC95-B3D3C569564C}" type="presParOf" srcId="{498C9729-1D64-4720-802E-18810B6F76B3}" destId="{B366F579-9B6A-4FAC-A8D0-C4D77D3B5BFD}" srcOrd="1" destOrd="0" presId="urn:microsoft.com/office/officeart/2005/8/layout/process4"/>
    <dgm:cxn modelId="{6B9841C1-BA19-4BCF-9EA1-F53B19D519E9}" type="presParOf" srcId="{498C9729-1D64-4720-802E-18810B6F76B3}" destId="{25A5173E-6A9B-496B-87F1-EECF1E1AA3ED}" srcOrd="2" destOrd="0" presId="urn:microsoft.com/office/officeart/2005/8/layout/process4"/>
    <dgm:cxn modelId="{D53BEE3F-D391-468F-A541-5E45D21099CA}" type="presParOf" srcId="{25A5173E-6A9B-496B-87F1-EECF1E1AA3ED}" destId="{30A57602-3C6B-4CA7-92CE-3EA8AEBE5111}" srcOrd="0" destOrd="0" presId="urn:microsoft.com/office/officeart/2005/8/layout/process4"/>
    <dgm:cxn modelId="{85236182-A48C-4265-8E08-46246D564C69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BFC2B-EEA0-4EFB-A63B-59184FB8DFC2}" type="presOf" srcId="{7ABE68EE-5124-42DF-8283-40A3C3596637}" destId="{ECE20491-183D-4AFA-8D88-DF5F5DCC2008}" srcOrd="1" destOrd="0" presId="urn:microsoft.com/office/officeart/2005/8/layout/process4"/>
    <dgm:cxn modelId="{048EA0CB-6CED-49F5-B44A-9C5B04092304}" type="presOf" srcId="{868D8F94-BA72-4C60-A467-E7F6D1B02734}" destId="{23C31443-4A6D-4AA5-84E8-69F72E6A3DBF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0A66C835-5BDF-4D9C-A6F6-B80B8358D10B}" type="presOf" srcId="{7ABE68EE-5124-42DF-8283-40A3C3596637}" destId="{2F8074AE-87BB-49E4-801B-EA053CA11B85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5AE5C623-66C6-4F83-BD57-48A0CA4E18A2}" type="presOf" srcId="{1532B67F-BBA2-4011-A320-63B5AA60F04B}" destId="{18F04BE7-F200-4470-BC9E-0ECDBDB62408}" srcOrd="0" destOrd="0" presId="urn:microsoft.com/office/officeart/2005/8/layout/process4"/>
    <dgm:cxn modelId="{5D1F1D36-AE54-411B-90B5-7A55D756777A}" type="presOf" srcId="{7BF0163A-CACF-4533-94FC-B5BD897A6A1F}" destId="{E1C1A7DD-9443-4934-9B7A-C1741EDF85AC}" srcOrd="0" destOrd="0" presId="urn:microsoft.com/office/officeart/2005/8/layout/process4"/>
    <dgm:cxn modelId="{F3277648-6F4D-440C-91D3-ACA8D0901A54}" type="presOf" srcId="{E725DEA3-93B5-45CE-8EE3-B209986FEEB2}" destId="{DF2C1D69-0D64-4327-A7D6-FF93CA15C6B2}" srcOrd="1" destOrd="0" presId="urn:microsoft.com/office/officeart/2005/8/layout/process4"/>
    <dgm:cxn modelId="{3B44A9A3-502D-4A6B-B0D7-5A1A6C7AA8C0}" type="presOf" srcId="{E96C3976-E9AE-4C14-9428-B1BDB0B6CE48}" destId="{B2D4FE0A-FBBB-48D4-A1CB-4FF37D76F19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CC1E30E-55DB-456F-9E2D-65C6F05B3547}" type="presOf" srcId="{9EABD561-3701-4983-BB64-6427CAAD56E7}" destId="{8DA83353-1253-4338-9D06-2F8A768AAB09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F689151E-C179-42AD-AF11-4E2E383F3517}" type="presOf" srcId="{2C8213FA-5F55-42AC-A048-58E133FD7E26}" destId="{ED23BECF-FB09-408D-93A4-48386666CBB2}" srcOrd="0" destOrd="0" presId="urn:microsoft.com/office/officeart/2005/8/layout/process4"/>
    <dgm:cxn modelId="{03F792BA-57E1-4451-8736-9A0311BAB16C}" type="presOf" srcId="{22ED7C9C-27E3-4240-9CF6-1CEB464751F6}" destId="{30A57602-3C6B-4CA7-92CE-3EA8AEBE5111}" srcOrd="0" destOrd="0" presId="urn:microsoft.com/office/officeart/2005/8/layout/process4"/>
    <dgm:cxn modelId="{1019EEBE-2B8B-46A8-ABAD-5E71DC7F519D}" type="presOf" srcId="{3073EF81-2596-4E3B-B5C3-D431F373E911}" destId="{B366F579-9B6A-4FAC-A8D0-C4D77D3B5BFD}" srcOrd="1" destOrd="0" presId="urn:microsoft.com/office/officeart/2005/8/layout/process4"/>
    <dgm:cxn modelId="{D5D0DB6D-01F3-4824-B177-317154CF4CEA}" type="presOf" srcId="{3073EF81-2596-4E3B-B5C3-D431F373E911}" destId="{657A8E0C-CF32-4DB6-A867-646218A8F84B}" srcOrd="0" destOrd="0" presId="urn:microsoft.com/office/officeart/2005/8/layout/process4"/>
    <dgm:cxn modelId="{0EB8A1A1-2C8B-40D7-A8D1-E28F0E419BE1}" type="presOf" srcId="{E725DEA3-93B5-45CE-8EE3-B209986FEEB2}" destId="{B049EA62-0EEC-4AC8-9285-12D72DCDD4FB}" srcOrd="0" destOrd="0" presId="urn:microsoft.com/office/officeart/2005/8/layout/process4"/>
    <dgm:cxn modelId="{95490B5E-29EF-447A-91C5-0506133781DB}" type="presParOf" srcId="{18F04BE7-F200-4470-BC9E-0ECDBDB62408}" destId="{C72960AF-7B63-425B-BAB9-F4FEBDD12C30}" srcOrd="0" destOrd="0" presId="urn:microsoft.com/office/officeart/2005/8/layout/process4"/>
    <dgm:cxn modelId="{FBF52497-FE2E-41AC-8F43-A71A87E9BABB}" type="presParOf" srcId="{C72960AF-7B63-425B-BAB9-F4FEBDD12C30}" destId="{2F8074AE-87BB-49E4-801B-EA053CA11B85}" srcOrd="0" destOrd="0" presId="urn:microsoft.com/office/officeart/2005/8/layout/process4"/>
    <dgm:cxn modelId="{A902A578-B035-4CE6-B93C-431BD6AD8D17}" type="presParOf" srcId="{C72960AF-7B63-425B-BAB9-F4FEBDD12C30}" destId="{ECE20491-183D-4AFA-8D88-DF5F5DCC2008}" srcOrd="1" destOrd="0" presId="urn:microsoft.com/office/officeart/2005/8/layout/process4"/>
    <dgm:cxn modelId="{F4D8FF18-79E9-446D-8B0C-1CD84A9B5A2B}" type="presParOf" srcId="{C72960AF-7B63-425B-BAB9-F4FEBDD12C30}" destId="{A4EEFFC2-76FE-49EF-80DD-24E75885826C}" srcOrd="2" destOrd="0" presId="urn:microsoft.com/office/officeart/2005/8/layout/process4"/>
    <dgm:cxn modelId="{A3C99213-856F-4BA9-B2BF-60373240D311}" type="presParOf" srcId="{A4EEFFC2-76FE-49EF-80DD-24E75885826C}" destId="{B2D4FE0A-FBBB-48D4-A1CB-4FF37D76F19C}" srcOrd="0" destOrd="0" presId="urn:microsoft.com/office/officeart/2005/8/layout/process4"/>
    <dgm:cxn modelId="{87EB6667-B431-4CC6-8528-F2404DFC2C12}" type="presParOf" srcId="{A4EEFFC2-76FE-49EF-80DD-24E75885826C}" destId="{8DA83353-1253-4338-9D06-2F8A768AAB09}" srcOrd="1" destOrd="0" presId="urn:microsoft.com/office/officeart/2005/8/layout/process4"/>
    <dgm:cxn modelId="{2A6C9CE9-009F-4C0E-80AA-12A87308284E}" type="presParOf" srcId="{18F04BE7-F200-4470-BC9E-0ECDBDB62408}" destId="{3312685C-B7E2-4865-B66B-ED9080DDD999}" srcOrd="1" destOrd="0" presId="urn:microsoft.com/office/officeart/2005/8/layout/process4"/>
    <dgm:cxn modelId="{5D435B67-7488-4030-962C-26C3006239A3}" type="presParOf" srcId="{18F04BE7-F200-4470-BC9E-0ECDBDB62408}" destId="{C2305EAE-B1B9-4C51-AFC7-0C34CEE67CA5}" srcOrd="2" destOrd="0" presId="urn:microsoft.com/office/officeart/2005/8/layout/process4"/>
    <dgm:cxn modelId="{861E0B65-880C-4D10-8660-F922CFA6B148}" type="presParOf" srcId="{C2305EAE-B1B9-4C51-AFC7-0C34CEE67CA5}" destId="{B049EA62-0EEC-4AC8-9285-12D72DCDD4FB}" srcOrd="0" destOrd="0" presId="urn:microsoft.com/office/officeart/2005/8/layout/process4"/>
    <dgm:cxn modelId="{3E0BD647-1FD6-4B4A-BB45-2B022914080C}" type="presParOf" srcId="{C2305EAE-B1B9-4C51-AFC7-0C34CEE67CA5}" destId="{DF2C1D69-0D64-4327-A7D6-FF93CA15C6B2}" srcOrd="1" destOrd="0" presId="urn:microsoft.com/office/officeart/2005/8/layout/process4"/>
    <dgm:cxn modelId="{49880FFA-C259-4588-90E7-A472FE0F88BF}" type="presParOf" srcId="{C2305EAE-B1B9-4C51-AFC7-0C34CEE67CA5}" destId="{E8E2B5A8-6B0D-48B9-946A-F0EE020B3498}" srcOrd="2" destOrd="0" presId="urn:microsoft.com/office/officeart/2005/8/layout/process4"/>
    <dgm:cxn modelId="{2740B7E9-CB29-4CF0-955A-54BDB3D7A675}" type="presParOf" srcId="{E8E2B5A8-6B0D-48B9-946A-F0EE020B3498}" destId="{ED23BECF-FB09-408D-93A4-48386666CBB2}" srcOrd="0" destOrd="0" presId="urn:microsoft.com/office/officeart/2005/8/layout/process4"/>
    <dgm:cxn modelId="{6FAE309D-2187-4187-A90C-ECA37CAE6985}" type="presParOf" srcId="{E8E2B5A8-6B0D-48B9-946A-F0EE020B3498}" destId="{23C31443-4A6D-4AA5-84E8-69F72E6A3DBF}" srcOrd="1" destOrd="0" presId="urn:microsoft.com/office/officeart/2005/8/layout/process4"/>
    <dgm:cxn modelId="{F491D7BC-93FD-4EF3-8AAA-9844C2BFC9E5}" type="presParOf" srcId="{18F04BE7-F200-4470-BC9E-0ECDBDB62408}" destId="{4D374F3F-18ED-4FC9-AB39-6D030DB40DC1}" srcOrd="3" destOrd="0" presId="urn:microsoft.com/office/officeart/2005/8/layout/process4"/>
    <dgm:cxn modelId="{A25A7C55-636B-4627-A6CF-A362E4BED675}" type="presParOf" srcId="{18F04BE7-F200-4470-BC9E-0ECDBDB62408}" destId="{498C9729-1D64-4720-802E-18810B6F76B3}" srcOrd="4" destOrd="0" presId="urn:microsoft.com/office/officeart/2005/8/layout/process4"/>
    <dgm:cxn modelId="{F51C2D02-4097-434D-958C-72EC39DEF1EC}" type="presParOf" srcId="{498C9729-1D64-4720-802E-18810B6F76B3}" destId="{657A8E0C-CF32-4DB6-A867-646218A8F84B}" srcOrd="0" destOrd="0" presId="urn:microsoft.com/office/officeart/2005/8/layout/process4"/>
    <dgm:cxn modelId="{94F3F6EB-3085-425C-9655-8DE38FEC4EA9}" type="presParOf" srcId="{498C9729-1D64-4720-802E-18810B6F76B3}" destId="{B366F579-9B6A-4FAC-A8D0-C4D77D3B5BFD}" srcOrd="1" destOrd="0" presId="urn:microsoft.com/office/officeart/2005/8/layout/process4"/>
    <dgm:cxn modelId="{2A59BEAC-A0C2-45F2-9584-47A4AEF943B4}" type="presParOf" srcId="{498C9729-1D64-4720-802E-18810B6F76B3}" destId="{25A5173E-6A9B-496B-87F1-EECF1E1AA3ED}" srcOrd="2" destOrd="0" presId="urn:microsoft.com/office/officeart/2005/8/layout/process4"/>
    <dgm:cxn modelId="{574975BF-FB66-4163-B54C-AC97EC207EB7}" type="presParOf" srcId="{25A5173E-6A9B-496B-87F1-EECF1E1AA3ED}" destId="{30A57602-3C6B-4CA7-92CE-3EA8AEBE5111}" srcOrd="0" destOrd="0" presId="urn:microsoft.com/office/officeart/2005/8/layout/process4"/>
    <dgm:cxn modelId="{06524670-AF07-4051-8167-FC552F730568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7CCB3319-852B-43D7-8099-994EF5885EF6}" type="presOf" srcId="{3073EF81-2596-4E3B-B5C3-D431F373E911}" destId="{657A8E0C-CF32-4DB6-A867-646218A8F84B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FE7698BD-E49D-4263-A3E5-29D202993D26}" type="presOf" srcId="{868D8F94-BA72-4C60-A467-E7F6D1B02734}" destId="{23C31443-4A6D-4AA5-84E8-69F72E6A3DBF}" srcOrd="0" destOrd="0" presId="urn:microsoft.com/office/officeart/2005/8/layout/process4"/>
    <dgm:cxn modelId="{761084A0-3C2B-4F97-8A54-FD7F225F84A8}" type="presOf" srcId="{3073EF81-2596-4E3B-B5C3-D431F373E911}" destId="{B366F579-9B6A-4FAC-A8D0-C4D77D3B5BFD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D62B692-08D2-4CE6-BE3E-52DA60DD5049}" type="presOf" srcId="{7ABE68EE-5124-42DF-8283-40A3C3596637}" destId="{2F8074AE-87BB-49E4-801B-EA053CA11B85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7C907A51-C5A9-49F5-9E67-787EFB379EA2}" type="presOf" srcId="{2C8213FA-5F55-42AC-A048-58E133FD7E26}" destId="{ED23BECF-FB09-408D-93A4-48386666CBB2}" srcOrd="0" destOrd="0" presId="urn:microsoft.com/office/officeart/2005/8/layout/process4"/>
    <dgm:cxn modelId="{62993B99-1FA6-4A0A-9395-B3365364AB67}" type="presOf" srcId="{9EABD561-3701-4983-BB64-6427CAAD56E7}" destId="{8DA83353-1253-4338-9D06-2F8A768AAB09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BDDBCABE-FE8B-413D-9689-D37A081E79DD}" type="presOf" srcId="{22ED7C9C-27E3-4240-9CF6-1CEB464751F6}" destId="{30A57602-3C6B-4CA7-92CE-3EA8AEBE5111}" srcOrd="0" destOrd="0" presId="urn:microsoft.com/office/officeart/2005/8/layout/process4"/>
    <dgm:cxn modelId="{1F4692D2-7DD7-4D31-891C-AB9AEB903271}" type="presOf" srcId="{7ABE68EE-5124-42DF-8283-40A3C3596637}" destId="{ECE20491-183D-4AFA-8D88-DF5F5DCC2008}" srcOrd="1" destOrd="0" presId="urn:microsoft.com/office/officeart/2005/8/layout/process4"/>
    <dgm:cxn modelId="{B4C8B5FF-3987-451C-88F0-DB9E7CB7E31F}" type="presOf" srcId="{E725DEA3-93B5-45CE-8EE3-B209986FEEB2}" destId="{DF2C1D69-0D64-4327-A7D6-FF93CA15C6B2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4103AF73-9FD8-432E-ACF3-2044AFFFE9DF}" type="presOf" srcId="{7BF0163A-CACF-4533-94FC-B5BD897A6A1F}" destId="{E1C1A7DD-9443-4934-9B7A-C1741EDF85AC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12CD4727-3F59-48D5-B47F-AC3EE5C5EB0B}" type="presOf" srcId="{E725DEA3-93B5-45CE-8EE3-B209986FEEB2}" destId="{B049EA62-0EEC-4AC8-9285-12D72DCDD4FB}" srcOrd="0" destOrd="0" presId="urn:microsoft.com/office/officeart/2005/8/layout/process4"/>
    <dgm:cxn modelId="{8F9467F9-99A0-4B30-87AB-A5F4BFDA2B5E}" type="presOf" srcId="{E96C3976-E9AE-4C14-9428-B1BDB0B6CE48}" destId="{B2D4FE0A-FBBB-48D4-A1CB-4FF37D76F19C}" srcOrd="0" destOrd="0" presId="urn:microsoft.com/office/officeart/2005/8/layout/process4"/>
    <dgm:cxn modelId="{CFC15C00-C615-4BAE-AF98-624D5F443046}" type="presOf" srcId="{1532B67F-BBA2-4011-A320-63B5AA60F04B}" destId="{18F04BE7-F200-4470-BC9E-0ECDBDB62408}" srcOrd="0" destOrd="0" presId="urn:microsoft.com/office/officeart/2005/8/layout/process4"/>
    <dgm:cxn modelId="{A2360119-F0AB-4EF2-80D4-530FD514406B}" type="presParOf" srcId="{18F04BE7-F200-4470-BC9E-0ECDBDB62408}" destId="{C72960AF-7B63-425B-BAB9-F4FEBDD12C30}" srcOrd="0" destOrd="0" presId="urn:microsoft.com/office/officeart/2005/8/layout/process4"/>
    <dgm:cxn modelId="{82341934-D20E-44BB-BC80-DF1B597AF701}" type="presParOf" srcId="{C72960AF-7B63-425B-BAB9-F4FEBDD12C30}" destId="{2F8074AE-87BB-49E4-801B-EA053CA11B85}" srcOrd="0" destOrd="0" presId="urn:microsoft.com/office/officeart/2005/8/layout/process4"/>
    <dgm:cxn modelId="{33A04FE8-2676-4F18-9BDF-B0E3736A986B}" type="presParOf" srcId="{C72960AF-7B63-425B-BAB9-F4FEBDD12C30}" destId="{ECE20491-183D-4AFA-8D88-DF5F5DCC2008}" srcOrd="1" destOrd="0" presId="urn:microsoft.com/office/officeart/2005/8/layout/process4"/>
    <dgm:cxn modelId="{F244E0EE-721B-4CEE-B88A-1B6E0820AAF3}" type="presParOf" srcId="{C72960AF-7B63-425B-BAB9-F4FEBDD12C30}" destId="{A4EEFFC2-76FE-49EF-80DD-24E75885826C}" srcOrd="2" destOrd="0" presId="urn:microsoft.com/office/officeart/2005/8/layout/process4"/>
    <dgm:cxn modelId="{F1245F62-49F8-41F9-96F9-1CC92F9786A4}" type="presParOf" srcId="{A4EEFFC2-76FE-49EF-80DD-24E75885826C}" destId="{B2D4FE0A-FBBB-48D4-A1CB-4FF37D76F19C}" srcOrd="0" destOrd="0" presId="urn:microsoft.com/office/officeart/2005/8/layout/process4"/>
    <dgm:cxn modelId="{1DD41362-B4E8-429A-BE13-2845CA5694C2}" type="presParOf" srcId="{A4EEFFC2-76FE-49EF-80DD-24E75885826C}" destId="{8DA83353-1253-4338-9D06-2F8A768AAB09}" srcOrd="1" destOrd="0" presId="urn:microsoft.com/office/officeart/2005/8/layout/process4"/>
    <dgm:cxn modelId="{2D0F94C5-F83E-4DF0-8364-D30581EB454D}" type="presParOf" srcId="{18F04BE7-F200-4470-BC9E-0ECDBDB62408}" destId="{3312685C-B7E2-4865-B66B-ED9080DDD999}" srcOrd="1" destOrd="0" presId="urn:microsoft.com/office/officeart/2005/8/layout/process4"/>
    <dgm:cxn modelId="{3C4EABC1-1A3B-4527-94E1-9A15CAE1D858}" type="presParOf" srcId="{18F04BE7-F200-4470-BC9E-0ECDBDB62408}" destId="{C2305EAE-B1B9-4C51-AFC7-0C34CEE67CA5}" srcOrd="2" destOrd="0" presId="urn:microsoft.com/office/officeart/2005/8/layout/process4"/>
    <dgm:cxn modelId="{3D5CC42F-4799-4533-A48F-95836FCC5811}" type="presParOf" srcId="{C2305EAE-B1B9-4C51-AFC7-0C34CEE67CA5}" destId="{B049EA62-0EEC-4AC8-9285-12D72DCDD4FB}" srcOrd="0" destOrd="0" presId="urn:microsoft.com/office/officeart/2005/8/layout/process4"/>
    <dgm:cxn modelId="{48457D93-E143-4DA1-8BE6-092CAC47848D}" type="presParOf" srcId="{C2305EAE-B1B9-4C51-AFC7-0C34CEE67CA5}" destId="{DF2C1D69-0D64-4327-A7D6-FF93CA15C6B2}" srcOrd="1" destOrd="0" presId="urn:microsoft.com/office/officeart/2005/8/layout/process4"/>
    <dgm:cxn modelId="{9C15DAF9-2AEB-4704-9C34-5A588229185C}" type="presParOf" srcId="{C2305EAE-B1B9-4C51-AFC7-0C34CEE67CA5}" destId="{E8E2B5A8-6B0D-48B9-946A-F0EE020B3498}" srcOrd="2" destOrd="0" presId="urn:microsoft.com/office/officeart/2005/8/layout/process4"/>
    <dgm:cxn modelId="{F83B147C-397F-40BB-9BEA-63D3EE967FA0}" type="presParOf" srcId="{E8E2B5A8-6B0D-48B9-946A-F0EE020B3498}" destId="{ED23BECF-FB09-408D-93A4-48386666CBB2}" srcOrd="0" destOrd="0" presId="urn:microsoft.com/office/officeart/2005/8/layout/process4"/>
    <dgm:cxn modelId="{0E4325DD-D638-4FDE-BF3B-974F969DD0E9}" type="presParOf" srcId="{E8E2B5A8-6B0D-48B9-946A-F0EE020B3498}" destId="{23C31443-4A6D-4AA5-84E8-69F72E6A3DBF}" srcOrd="1" destOrd="0" presId="urn:microsoft.com/office/officeart/2005/8/layout/process4"/>
    <dgm:cxn modelId="{92F46E6C-E277-43F9-9F02-10D824C9CB3E}" type="presParOf" srcId="{18F04BE7-F200-4470-BC9E-0ECDBDB62408}" destId="{4D374F3F-18ED-4FC9-AB39-6D030DB40DC1}" srcOrd="3" destOrd="0" presId="urn:microsoft.com/office/officeart/2005/8/layout/process4"/>
    <dgm:cxn modelId="{B9F3526E-563F-47BF-AA61-C712E12474FA}" type="presParOf" srcId="{18F04BE7-F200-4470-BC9E-0ECDBDB62408}" destId="{498C9729-1D64-4720-802E-18810B6F76B3}" srcOrd="4" destOrd="0" presId="urn:microsoft.com/office/officeart/2005/8/layout/process4"/>
    <dgm:cxn modelId="{70E1FF23-CC8A-410A-A1DA-ECD160275670}" type="presParOf" srcId="{498C9729-1D64-4720-802E-18810B6F76B3}" destId="{657A8E0C-CF32-4DB6-A867-646218A8F84B}" srcOrd="0" destOrd="0" presId="urn:microsoft.com/office/officeart/2005/8/layout/process4"/>
    <dgm:cxn modelId="{D518F037-FEE6-427D-B335-F65B30AD24F1}" type="presParOf" srcId="{498C9729-1D64-4720-802E-18810B6F76B3}" destId="{B366F579-9B6A-4FAC-A8D0-C4D77D3B5BFD}" srcOrd="1" destOrd="0" presId="urn:microsoft.com/office/officeart/2005/8/layout/process4"/>
    <dgm:cxn modelId="{83B2B3AE-80D0-4F5D-BA31-6C87D80BD513}" type="presParOf" srcId="{498C9729-1D64-4720-802E-18810B6F76B3}" destId="{25A5173E-6A9B-496B-87F1-EECF1E1AA3ED}" srcOrd="2" destOrd="0" presId="urn:microsoft.com/office/officeart/2005/8/layout/process4"/>
    <dgm:cxn modelId="{BA3FBC99-5F2A-4811-993E-899836F0DAC6}" type="presParOf" srcId="{25A5173E-6A9B-496B-87F1-EECF1E1AA3ED}" destId="{30A57602-3C6B-4CA7-92CE-3EA8AEBE5111}" srcOrd="0" destOrd="0" presId="urn:microsoft.com/office/officeart/2005/8/layout/process4"/>
    <dgm:cxn modelId="{1FF3E9FD-73FA-47CA-B052-CBAC97E96557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25C4D-9BA0-49A0-AC0C-203E6EAA37F7}" type="presOf" srcId="{1532B67F-BBA2-4011-A320-63B5AA60F04B}" destId="{18F04BE7-F200-4470-BC9E-0ECDBDB62408}" srcOrd="0" destOrd="0" presId="urn:microsoft.com/office/officeart/2005/8/layout/process4"/>
    <dgm:cxn modelId="{18D8C1AC-A6D1-4C68-AE5E-DFC31B6D52D0}" type="presOf" srcId="{22ED7C9C-27E3-4240-9CF6-1CEB464751F6}" destId="{30A57602-3C6B-4CA7-92CE-3EA8AEBE5111}" srcOrd="0" destOrd="0" presId="urn:microsoft.com/office/officeart/2005/8/layout/process4"/>
    <dgm:cxn modelId="{B965B89F-DD6E-413D-80EE-2769CD676C26}" type="presOf" srcId="{9EABD561-3701-4983-BB64-6427CAAD56E7}" destId="{8DA83353-1253-4338-9D06-2F8A768AAB09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2E8AF1C1-8719-4632-AC73-78B4AFFA0467}" type="presOf" srcId="{2C8213FA-5F55-42AC-A048-58E133FD7E26}" destId="{ED23BECF-FB09-408D-93A4-48386666CBB2}" srcOrd="0" destOrd="0" presId="urn:microsoft.com/office/officeart/2005/8/layout/process4"/>
    <dgm:cxn modelId="{4420FCB8-BC92-4755-8583-9403548B35FC}" type="presOf" srcId="{7BF0163A-CACF-4533-94FC-B5BD897A6A1F}" destId="{E1C1A7DD-9443-4934-9B7A-C1741EDF85AC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54FFFF64-D5F2-4576-9D3B-3E388E1F144E}" type="presOf" srcId="{3073EF81-2596-4E3B-B5C3-D431F373E911}" destId="{B366F579-9B6A-4FAC-A8D0-C4D77D3B5BFD}" srcOrd="1" destOrd="0" presId="urn:microsoft.com/office/officeart/2005/8/layout/process4"/>
    <dgm:cxn modelId="{0FA2A74B-EC07-4F39-A724-EA802392F2DD}" type="presOf" srcId="{7ABE68EE-5124-42DF-8283-40A3C3596637}" destId="{ECE20491-183D-4AFA-8D88-DF5F5DCC2008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ABAA1080-8F96-4862-B32D-8A7B0F814B0A}" type="presOf" srcId="{7ABE68EE-5124-42DF-8283-40A3C3596637}" destId="{2F8074AE-87BB-49E4-801B-EA053CA11B85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5AC8D63B-4FCA-4BA9-B698-66B81829342D}" type="presOf" srcId="{E725DEA3-93B5-45CE-8EE3-B209986FEEB2}" destId="{B049EA62-0EEC-4AC8-9285-12D72DCDD4FB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1AD43F63-7437-4D8F-AA63-FF80C810F64E}" type="presOf" srcId="{E96C3976-E9AE-4C14-9428-B1BDB0B6CE48}" destId="{B2D4FE0A-FBBB-48D4-A1CB-4FF37D76F19C}" srcOrd="0" destOrd="0" presId="urn:microsoft.com/office/officeart/2005/8/layout/process4"/>
    <dgm:cxn modelId="{44CA2F9E-53B5-4223-B0CF-66D24BF3A38F}" type="presOf" srcId="{868D8F94-BA72-4C60-A467-E7F6D1B02734}" destId="{23C31443-4A6D-4AA5-84E8-69F72E6A3DBF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0901C744-58F8-4E01-A798-460FD16B64EF}" type="presOf" srcId="{3073EF81-2596-4E3B-B5C3-D431F373E911}" destId="{657A8E0C-CF32-4DB6-A867-646218A8F84B}" srcOrd="0" destOrd="0" presId="urn:microsoft.com/office/officeart/2005/8/layout/process4"/>
    <dgm:cxn modelId="{0F07E45A-1EE5-45E7-9527-A18159011AE9}" type="presOf" srcId="{E725DEA3-93B5-45CE-8EE3-B209986FEEB2}" destId="{DF2C1D69-0D64-4327-A7D6-FF93CA15C6B2}" srcOrd="1" destOrd="0" presId="urn:microsoft.com/office/officeart/2005/8/layout/process4"/>
    <dgm:cxn modelId="{E3BE60F2-5F1E-4A8B-81A0-6234D9E27047}" type="presParOf" srcId="{18F04BE7-F200-4470-BC9E-0ECDBDB62408}" destId="{C72960AF-7B63-425B-BAB9-F4FEBDD12C30}" srcOrd="0" destOrd="0" presId="urn:microsoft.com/office/officeart/2005/8/layout/process4"/>
    <dgm:cxn modelId="{91A67C20-85C8-43F0-8525-25E6957FD57A}" type="presParOf" srcId="{C72960AF-7B63-425B-BAB9-F4FEBDD12C30}" destId="{2F8074AE-87BB-49E4-801B-EA053CA11B85}" srcOrd="0" destOrd="0" presId="urn:microsoft.com/office/officeart/2005/8/layout/process4"/>
    <dgm:cxn modelId="{6D1E4B1F-9DCE-40CD-8CE3-D448189A0B21}" type="presParOf" srcId="{C72960AF-7B63-425B-BAB9-F4FEBDD12C30}" destId="{ECE20491-183D-4AFA-8D88-DF5F5DCC2008}" srcOrd="1" destOrd="0" presId="urn:microsoft.com/office/officeart/2005/8/layout/process4"/>
    <dgm:cxn modelId="{D525D17F-C45C-4A54-8E9A-D1251BB1278A}" type="presParOf" srcId="{C72960AF-7B63-425B-BAB9-F4FEBDD12C30}" destId="{A4EEFFC2-76FE-49EF-80DD-24E75885826C}" srcOrd="2" destOrd="0" presId="urn:microsoft.com/office/officeart/2005/8/layout/process4"/>
    <dgm:cxn modelId="{5C7D3395-CD0A-4155-A872-EB0C56214467}" type="presParOf" srcId="{A4EEFFC2-76FE-49EF-80DD-24E75885826C}" destId="{B2D4FE0A-FBBB-48D4-A1CB-4FF37D76F19C}" srcOrd="0" destOrd="0" presId="urn:microsoft.com/office/officeart/2005/8/layout/process4"/>
    <dgm:cxn modelId="{4D6C93FC-94A7-4399-B3BB-156C0A18C2FC}" type="presParOf" srcId="{A4EEFFC2-76FE-49EF-80DD-24E75885826C}" destId="{8DA83353-1253-4338-9D06-2F8A768AAB09}" srcOrd="1" destOrd="0" presId="urn:microsoft.com/office/officeart/2005/8/layout/process4"/>
    <dgm:cxn modelId="{3F4B4C95-F189-4223-A30B-0AE94578D617}" type="presParOf" srcId="{18F04BE7-F200-4470-BC9E-0ECDBDB62408}" destId="{3312685C-B7E2-4865-B66B-ED9080DDD999}" srcOrd="1" destOrd="0" presId="urn:microsoft.com/office/officeart/2005/8/layout/process4"/>
    <dgm:cxn modelId="{1DCC6A9C-63A6-4F4E-AC3F-AA93C52CDB90}" type="presParOf" srcId="{18F04BE7-F200-4470-BC9E-0ECDBDB62408}" destId="{C2305EAE-B1B9-4C51-AFC7-0C34CEE67CA5}" srcOrd="2" destOrd="0" presId="urn:microsoft.com/office/officeart/2005/8/layout/process4"/>
    <dgm:cxn modelId="{10557E48-B8E3-4E25-888F-122436F7A622}" type="presParOf" srcId="{C2305EAE-B1B9-4C51-AFC7-0C34CEE67CA5}" destId="{B049EA62-0EEC-4AC8-9285-12D72DCDD4FB}" srcOrd="0" destOrd="0" presId="urn:microsoft.com/office/officeart/2005/8/layout/process4"/>
    <dgm:cxn modelId="{94C53C8E-2037-4D6E-94F3-0295336F070D}" type="presParOf" srcId="{C2305EAE-B1B9-4C51-AFC7-0C34CEE67CA5}" destId="{DF2C1D69-0D64-4327-A7D6-FF93CA15C6B2}" srcOrd="1" destOrd="0" presId="urn:microsoft.com/office/officeart/2005/8/layout/process4"/>
    <dgm:cxn modelId="{BF9A7574-83EF-4816-A2FB-2B499B939056}" type="presParOf" srcId="{C2305EAE-B1B9-4C51-AFC7-0C34CEE67CA5}" destId="{E8E2B5A8-6B0D-48B9-946A-F0EE020B3498}" srcOrd="2" destOrd="0" presId="urn:microsoft.com/office/officeart/2005/8/layout/process4"/>
    <dgm:cxn modelId="{15A62F0E-09DF-4B65-A3BC-F587614B2080}" type="presParOf" srcId="{E8E2B5A8-6B0D-48B9-946A-F0EE020B3498}" destId="{ED23BECF-FB09-408D-93A4-48386666CBB2}" srcOrd="0" destOrd="0" presId="urn:microsoft.com/office/officeart/2005/8/layout/process4"/>
    <dgm:cxn modelId="{C35141E2-4E6A-4C27-8A6B-2F251FB429ED}" type="presParOf" srcId="{E8E2B5A8-6B0D-48B9-946A-F0EE020B3498}" destId="{23C31443-4A6D-4AA5-84E8-69F72E6A3DBF}" srcOrd="1" destOrd="0" presId="urn:microsoft.com/office/officeart/2005/8/layout/process4"/>
    <dgm:cxn modelId="{1CD80F7D-505C-4838-A38F-7C9BB9198DE7}" type="presParOf" srcId="{18F04BE7-F200-4470-BC9E-0ECDBDB62408}" destId="{4D374F3F-18ED-4FC9-AB39-6D030DB40DC1}" srcOrd="3" destOrd="0" presId="urn:microsoft.com/office/officeart/2005/8/layout/process4"/>
    <dgm:cxn modelId="{AB81493F-76E9-4136-B357-25F4DE8FBCD6}" type="presParOf" srcId="{18F04BE7-F200-4470-BC9E-0ECDBDB62408}" destId="{498C9729-1D64-4720-802E-18810B6F76B3}" srcOrd="4" destOrd="0" presId="urn:microsoft.com/office/officeart/2005/8/layout/process4"/>
    <dgm:cxn modelId="{CDCCD4BE-BBBC-4770-89AC-1BAB51DA0A9E}" type="presParOf" srcId="{498C9729-1D64-4720-802E-18810B6F76B3}" destId="{657A8E0C-CF32-4DB6-A867-646218A8F84B}" srcOrd="0" destOrd="0" presId="urn:microsoft.com/office/officeart/2005/8/layout/process4"/>
    <dgm:cxn modelId="{27B587C8-A30B-44F2-963C-2CC9B882B8F5}" type="presParOf" srcId="{498C9729-1D64-4720-802E-18810B6F76B3}" destId="{B366F579-9B6A-4FAC-A8D0-C4D77D3B5BFD}" srcOrd="1" destOrd="0" presId="urn:microsoft.com/office/officeart/2005/8/layout/process4"/>
    <dgm:cxn modelId="{048A3EA2-487D-4255-8183-DC1753AE2A33}" type="presParOf" srcId="{498C9729-1D64-4720-802E-18810B6F76B3}" destId="{25A5173E-6A9B-496B-87F1-EECF1E1AA3ED}" srcOrd="2" destOrd="0" presId="urn:microsoft.com/office/officeart/2005/8/layout/process4"/>
    <dgm:cxn modelId="{16325057-B9BC-48C2-8A10-6F2F97DB099E}" type="presParOf" srcId="{25A5173E-6A9B-496B-87F1-EECF1E1AA3ED}" destId="{30A57602-3C6B-4CA7-92CE-3EA8AEBE5111}" srcOrd="0" destOrd="0" presId="urn:microsoft.com/office/officeart/2005/8/layout/process4"/>
    <dgm:cxn modelId="{F9DAC959-D3CA-4F33-BC09-8871EF35850D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88AB9-9486-423F-9543-67289140BF59}" type="presOf" srcId="{3073EF81-2596-4E3B-B5C3-D431F373E911}" destId="{B366F579-9B6A-4FAC-A8D0-C4D77D3B5BFD}" srcOrd="1" destOrd="0" presId="urn:microsoft.com/office/officeart/2005/8/layout/process4"/>
    <dgm:cxn modelId="{CD47FA09-1E15-4CC3-AE4F-E3D490CB9906}" type="presOf" srcId="{868D8F94-BA72-4C60-A467-E7F6D1B02734}" destId="{23C31443-4A6D-4AA5-84E8-69F72E6A3DBF}" srcOrd="0" destOrd="0" presId="urn:microsoft.com/office/officeart/2005/8/layout/process4"/>
    <dgm:cxn modelId="{DF6B7935-295B-424A-8252-40E5BC816693}" type="presOf" srcId="{22ED7C9C-27E3-4240-9CF6-1CEB464751F6}" destId="{30A57602-3C6B-4CA7-92CE-3EA8AEBE5111}" srcOrd="0" destOrd="0" presId="urn:microsoft.com/office/officeart/2005/8/layout/process4"/>
    <dgm:cxn modelId="{4EAE5060-3F2F-4C8C-BABD-0FC031B266E7}" type="presOf" srcId="{2C8213FA-5F55-42AC-A048-58E133FD7E26}" destId="{ED23BECF-FB09-408D-93A4-48386666CBB2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D8F33F75-33E6-40F9-B56A-6292767DC8D7}" type="presOf" srcId="{7ABE68EE-5124-42DF-8283-40A3C3596637}" destId="{2F8074AE-87BB-49E4-801B-EA053CA11B85}" srcOrd="0" destOrd="0" presId="urn:microsoft.com/office/officeart/2005/8/layout/process4"/>
    <dgm:cxn modelId="{CCDC9013-F992-47CF-9767-2F2ADF91A856}" type="presOf" srcId="{7BF0163A-CACF-4533-94FC-B5BD897A6A1F}" destId="{E1C1A7DD-9443-4934-9B7A-C1741EDF85AC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393607E0-50C3-4E47-B052-2AE7AD1A4144}" type="presOf" srcId="{E96C3976-E9AE-4C14-9428-B1BDB0B6CE48}" destId="{B2D4FE0A-FBBB-48D4-A1CB-4FF37D76F19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619B3062-3674-4D9B-BFB5-BE3E41205551}" type="presOf" srcId="{1532B67F-BBA2-4011-A320-63B5AA60F04B}" destId="{18F04BE7-F200-4470-BC9E-0ECDBDB62408}" srcOrd="0" destOrd="0" presId="urn:microsoft.com/office/officeart/2005/8/layout/process4"/>
    <dgm:cxn modelId="{D184F0B7-387B-48F2-9862-B1F33B4B36DC}" type="presOf" srcId="{E725DEA3-93B5-45CE-8EE3-B209986FEEB2}" destId="{DF2C1D69-0D64-4327-A7D6-FF93CA15C6B2}" srcOrd="1" destOrd="0" presId="urn:microsoft.com/office/officeart/2005/8/layout/process4"/>
    <dgm:cxn modelId="{B895CB92-B365-465B-A90C-4F7CF7CA50F2}" type="presOf" srcId="{9EABD561-3701-4983-BB64-6427CAAD56E7}" destId="{8DA83353-1253-4338-9D06-2F8A768AAB09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A1DF93FA-1C70-4EDE-B1B6-948855738CF6}" type="presOf" srcId="{3073EF81-2596-4E3B-B5C3-D431F373E911}" destId="{657A8E0C-CF32-4DB6-A867-646218A8F84B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97BB8C84-C86B-4A79-AAE6-ABF2D09C7FE0}" type="presOf" srcId="{7ABE68EE-5124-42DF-8283-40A3C3596637}" destId="{ECE20491-183D-4AFA-8D88-DF5F5DCC2008}" srcOrd="1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D9FC906E-5C21-4C66-8C65-AD453C03D3E6}" type="presOf" srcId="{E725DEA3-93B5-45CE-8EE3-B209986FEEB2}" destId="{B049EA62-0EEC-4AC8-9285-12D72DCDD4FB}" srcOrd="0" destOrd="0" presId="urn:microsoft.com/office/officeart/2005/8/layout/process4"/>
    <dgm:cxn modelId="{C3A681E6-6173-447E-AA9E-BB567AD35553}" type="presParOf" srcId="{18F04BE7-F200-4470-BC9E-0ECDBDB62408}" destId="{C72960AF-7B63-425B-BAB9-F4FEBDD12C30}" srcOrd="0" destOrd="0" presId="urn:microsoft.com/office/officeart/2005/8/layout/process4"/>
    <dgm:cxn modelId="{E1D2CB98-B284-4AB6-8D31-8D5F7A2CB94E}" type="presParOf" srcId="{C72960AF-7B63-425B-BAB9-F4FEBDD12C30}" destId="{2F8074AE-87BB-49E4-801B-EA053CA11B85}" srcOrd="0" destOrd="0" presId="urn:microsoft.com/office/officeart/2005/8/layout/process4"/>
    <dgm:cxn modelId="{F3371C31-E751-4142-BE66-4D3845A0D238}" type="presParOf" srcId="{C72960AF-7B63-425B-BAB9-F4FEBDD12C30}" destId="{ECE20491-183D-4AFA-8D88-DF5F5DCC2008}" srcOrd="1" destOrd="0" presId="urn:microsoft.com/office/officeart/2005/8/layout/process4"/>
    <dgm:cxn modelId="{AA7789DB-F408-41A0-9C76-AE97E673DC73}" type="presParOf" srcId="{C72960AF-7B63-425B-BAB9-F4FEBDD12C30}" destId="{A4EEFFC2-76FE-49EF-80DD-24E75885826C}" srcOrd="2" destOrd="0" presId="urn:microsoft.com/office/officeart/2005/8/layout/process4"/>
    <dgm:cxn modelId="{C1D481A6-21FC-4C2D-92E6-E319E0B61A24}" type="presParOf" srcId="{A4EEFFC2-76FE-49EF-80DD-24E75885826C}" destId="{B2D4FE0A-FBBB-48D4-A1CB-4FF37D76F19C}" srcOrd="0" destOrd="0" presId="urn:microsoft.com/office/officeart/2005/8/layout/process4"/>
    <dgm:cxn modelId="{8DAA3242-CF38-47B7-9BF9-F9C0EAF0DCF9}" type="presParOf" srcId="{A4EEFFC2-76FE-49EF-80DD-24E75885826C}" destId="{8DA83353-1253-4338-9D06-2F8A768AAB09}" srcOrd="1" destOrd="0" presId="urn:microsoft.com/office/officeart/2005/8/layout/process4"/>
    <dgm:cxn modelId="{3E89114A-A089-4969-A9CD-FB5C54FB6235}" type="presParOf" srcId="{18F04BE7-F200-4470-BC9E-0ECDBDB62408}" destId="{3312685C-B7E2-4865-B66B-ED9080DDD999}" srcOrd="1" destOrd="0" presId="urn:microsoft.com/office/officeart/2005/8/layout/process4"/>
    <dgm:cxn modelId="{851058D8-2BB5-4DA2-A220-944275363657}" type="presParOf" srcId="{18F04BE7-F200-4470-BC9E-0ECDBDB62408}" destId="{C2305EAE-B1B9-4C51-AFC7-0C34CEE67CA5}" srcOrd="2" destOrd="0" presId="urn:microsoft.com/office/officeart/2005/8/layout/process4"/>
    <dgm:cxn modelId="{470081B3-05CD-4007-AA59-82D126CEA8DD}" type="presParOf" srcId="{C2305EAE-B1B9-4C51-AFC7-0C34CEE67CA5}" destId="{B049EA62-0EEC-4AC8-9285-12D72DCDD4FB}" srcOrd="0" destOrd="0" presId="urn:microsoft.com/office/officeart/2005/8/layout/process4"/>
    <dgm:cxn modelId="{B466B326-D867-4620-BEDE-8C12A4E65516}" type="presParOf" srcId="{C2305EAE-B1B9-4C51-AFC7-0C34CEE67CA5}" destId="{DF2C1D69-0D64-4327-A7D6-FF93CA15C6B2}" srcOrd="1" destOrd="0" presId="urn:microsoft.com/office/officeart/2005/8/layout/process4"/>
    <dgm:cxn modelId="{5F4969D5-3551-430B-B3CD-5319F3765A0F}" type="presParOf" srcId="{C2305EAE-B1B9-4C51-AFC7-0C34CEE67CA5}" destId="{E8E2B5A8-6B0D-48B9-946A-F0EE020B3498}" srcOrd="2" destOrd="0" presId="urn:microsoft.com/office/officeart/2005/8/layout/process4"/>
    <dgm:cxn modelId="{6F4C1177-3692-4764-8E3B-F470E2FB1EB4}" type="presParOf" srcId="{E8E2B5A8-6B0D-48B9-946A-F0EE020B3498}" destId="{ED23BECF-FB09-408D-93A4-48386666CBB2}" srcOrd="0" destOrd="0" presId="urn:microsoft.com/office/officeart/2005/8/layout/process4"/>
    <dgm:cxn modelId="{16A0EBF5-EBF6-4DF7-B8E3-C7D4AC98CA94}" type="presParOf" srcId="{E8E2B5A8-6B0D-48B9-946A-F0EE020B3498}" destId="{23C31443-4A6D-4AA5-84E8-69F72E6A3DBF}" srcOrd="1" destOrd="0" presId="urn:microsoft.com/office/officeart/2005/8/layout/process4"/>
    <dgm:cxn modelId="{33AC94DB-58E8-48F3-9596-5698457DF110}" type="presParOf" srcId="{18F04BE7-F200-4470-BC9E-0ECDBDB62408}" destId="{4D374F3F-18ED-4FC9-AB39-6D030DB40DC1}" srcOrd="3" destOrd="0" presId="urn:microsoft.com/office/officeart/2005/8/layout/process4"/>
    <dgm:cxn modelId="{8A6AB6FF-522F-493A-9A9E-AA765EBB73AE}" type="presParOf" srcId="{18F04BE7-F200-4470-BC9E-0ECDBDB62408}" destId="{498C9729-1D64-4720-802E-18810B6F76B3}" srcOrd="4" destOrd="0" presId="urn:microsoft.com/office/officeart/2005/8/layout/process4"/>
    <dgm:cxn modelId="{41066726-2FC1-420F-8EF1-98825F4B86D8}" type="presParOf" srcId="{498C9729-1D64-4720-802E-18810B6F76B3}" destId="{657A8E0C-CF32-4DB6-A867-646218A8F84B}" srcOrd="0" destOrd="0" presId="urn:microsoft.com/office/officeart/2005/8/layout/process4"/>
    <dgm:cxn modelId="{F72B6653-55C9-4431-945E-FFECFB8A2B14}" type="presParOf" srcId="{498C9729-1D64-4720-802E-18810B6F76B3}" destId="{B366F579-9B6A-4FAC-A8D0-C4D77D3B5BFD}" srcOrd="1" destOrd="0" presId="urn:microsoft.com/office/officeart/2005/8/layout/process4"/>
    <dgm:cxn modelId="{C6FC7FB6-3627-4435-B0FB-6E32CA4ABC0B}" type="presParOf" srcId="{498C9729-1D64-4720-802E-18810B6F76B3}" destId="{25A5173E-6A9B-496B-87F1-EECF1E1AA3ED}" srcOrd="2" destOrd="0" presId="urn:microsoft.com/office/officeart/2005/8/layout/process4"/>
    <dgm:cxn modelId="{56F84ACE-8C74-4AA2-821F-E1DDBDC16B74}" type="presParOf" srcId="{25A5173E-6A9B-496B-87F1-EECF1E1AA3ED}" destId="{30A57602-3C6B-4CA7-92CE-3EA8AEBE5111}" srcOrd="0" destOrd="0" presId="urn:microsoft.com/office/officeart/2005/8/layout/process4"/>
    <dgm:cxn modelId="{86EFEA50-9E6A-4A2F-814F-8AB80F5646A7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3CA5D-F6E7-4663-846C-D2906A76984B}" type="presOf" srcId="{3073EF81-2596-4E3B-B5C3-D431F373E911}" destId="{657A8E0C-CF32-4DB6-A867-646218A8F84B}" srcOrd="0" destOrd="0" presId="urn:microsoft.com/office/officeart/2005/8/layout/process4"/>
    <dgm:cxn modelId="{F0E9FC7A-8776-49AD-A001-66ECA24F712C}" type="presOf" srcId="{7ABE68EE-5124-42DF-8283-40A3C3596637}" destId="{2F8074AE-87BB-49E4-801B-EA053CA11B85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7F2D1573-C8FE-420C-9EE1-84DE87E78790}" type="presOf" srcId="{1532B67F-BBA2-4011-A320-63B5AA60F04B}" destId="{18F04BE7-F200-4470-BC9E-0ECDBDB62408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C4BC3827-1F78-4C9B-90EA-EA6F05529431}" type="presOf" srcId="{3073EF81-2596-4E3B-B5C3-D431F373E911}" destId="{B366F579-9B6A-4FAC-A8D0-C4D77D3B5BFD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7379CC55-D4BD-4A29-8BE3-8B0F19C2112F}" type="presOf" srcId="{7BF0163A-CACF-4533-94FC-B5BD897A6A1F}" destId="{E1C1A7DD-9443-4934-9B7A-C1741EDF85AC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7CBA8ECF-FD9B-405E-BBCA-C3DE4EF278C7}" type="presOf" srcId="{2C8213FA-5F55-42AC-A048-58E133FD7E26}" destId="{ED23BECF-FB09-408D-93A4-48386666CBB2}" srcOrd="0" destOrd="0" presId="urn:microsoft.com/office/officeart/2005/8/layout/process4"/>
    <dgm:cxn modelId="{065C0B1B-DFA0-4D2E-AF49-AD3ECF2A8FF6}" type="presOf" srcId="{7ABE68EE-5124-42DF-8283-40A3C3596637}" destId="{ECE20491-183D-4AFA-8D88-DF5F5DCC2008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CEFEB072-1962-49F4-B848-5C59E32256C6}" type="presOf" srcId="{9EABD561-3701-4983-BB64-6427CAAD56E7}" destId="{8DA83353-1253-4338-9D06-2F8A768AAB09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BE0B5A63-52BC-401E-9E03-E9A26626E0EF}" type="presOf" srcId="{22ED7C9C-27E3-4240-9CF6-1CEB464751F6}" destId="{30A57602-3C6B-4CA7-92CE-3EA8AEBE5111}" srcOrd="0" destOrd="0" presId="urn:microsoft.com/office/officeart/2005/8/layout/process4"/>
    <dgm:cxn modelId="{EAFEB4DA-1EBB-4F64-BE70-74B3D33E247D}" type="presOf" srcId="{E725DEA3-93B5-45CE-8EE3-B209986FEEB2}" destId="{DF2C1D69-0D64-4327-A7D6-FF93CA15C6B2}" srcOrd="1" destOrd="0" presId="urn:microsoft.com/office/officeart/2005/8/layout/process4"/>
    <dgm:cxn modelId="{D26E78B8-A66C-470C-BCB1-A7F498C64587}" type="presOf" srcId="{E725DEA3-93B5-45CE-8EE3-B209986FEEB2}" destId="{B049EA62-0EEC-4AC8-9285-12D72DCDD4FB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C11978DA-3D3A-4C0D-AC0C-58131603839B}" type="presOf" srcId="{868D8F94-BA72-4C60-A467-E7F6D1B02734}" destId="{23C31443-4A6D-4AA5-84E8-69F72E6A3DBF}" srcOrd="0" destOrd="0" presId="urn:microsoft.com/office/officeart/2005/8/layout/process4"/>
    <dgm:cxn modelId="{F8CD8407-C46C-4EDD-A3C3-120262FCB134}" type="presOf" srcId="{E96C3976-E9AE-4C14-9428-B1BDB0B6CE48}" destId="{B2D4FE0A-FBBB-48D4-A1CB-4FF37D76F19C}" srcOrd="0" destOrd="0" presId="urn:microsoft.com/office/officeart/2005/8/layout/process4"/>
    <dgm:cxn modelId="{28B58886-C845-441C-A493-E7124ABB0170}" type="presParOf" srcId="{18F04BE7-F200-4470-BC9E-0ECDBDB62408}" destId="{C72960AF-7B63-425B-BAB9-F4FEBDD12C30}" srcOrd="0" destOrd="0" presId="urn:microsoft.com/office/officeart/2005/8/layout/process4"/>
    <dgm:cxn modelId="{9F122C8A-487E-46F4-946E-D57F319B3E17}" type="presParOf" srcId="{C72960AF-7B63-425B-BAB9-F4FEBDD12C30}" destId="{2F8074AE-87BB-49E4-801B-EA053CA11B85}" srcOrd="0" destOrd="0" presId="urn:microsoft.com/office/officeart/2005/8/layout/process4"/>
    <dgm:cxn modelId="{F57505E5-AB6F-477F-A73B-3399A2ABBD60}" type="presParOf" srcId="{C72960AF-7B63-425B-BAB9-F4FEBDD12C30}" destId="{ECE20491-183D-4AFA-8D88-DF5F5DCC2008}" srcOrd="1" destOrd="0" presId="urn:microsoft.com/office/officeart/2005/8/layout/process4"/>
    <dgm:cxn modelId="{88F284D8-9C28-4A67-9D33-7A529983F58F}" type="presParOf" srcId="{C72960AF-7B63-425B-BAB9-F4FEBDD12C30}" destId="{A4EEFFC2-76FE-49EF-80DD-24E75885826C}" srcOrd="2" destOrd="0" presId="urn:microsoft.com/office/officeart/2005/8/layout/process4"/>
    <dgm:cxn modelId="{43D510AD-2444-4F6F-878F-A02014BE6B29}" type="presParOf" srcId="{A4EEFFC2-76FE-49EF-80DD-24E75885826C}" destId="{B2D4FE0A-FBBB-48D4-A1CB-4FF37D76F19C}" srcOrd="0" destOrd="0" presId="urn:microsoft.com/office/officeart/2005/8/layout/process4"/>
    <dgm:cxn modelId="{C18ABB4F-55EF-4D91-B22D-D257D8DB3CE2}" type="presParOf" srcId="{A4EEFFC2-76FE-49EF-80DD-24E75885826C}" destId="{8DA83353-1253-4338-9D06-2F8A768AAB09}" srcOrd="1" destOrd="0" presId="urn:microsoft.com/office/officeart/2005/8/layout/process4"/>
    <dgm:cxn modelId="{29F9DB2E-98FD-4359-91BF-F43CF8DE6910}" type="presParOf" srcId="{18F04BE7-F200-4470-BC9E-0ECDBDB62408}" destId="{3312685C-B7E2-4865-B66B-ED9080DDD999}" srcOrd="1" destOrd="0" presId="urn:microsoft.com/office/officeart/2005/8/layout/process4"/>
    <dgm:cxn modelId="{3ACAAC97-FEBB-4B69-A372-A53FDA42E6A0}" type="presParOf" srcId="{18F04BE7-F200-4470-BC9E-0ECDBDB62408}" destId="{C2305EAE-B1B9-4C51-AFC7-0C34CEE67CA5}" srcOrd="2" destOrd="0" presId="urn:microsoft.com/office/officeart/2005/8/layout/process4"/>
    <dgm:cxn modelId="{A53355B2-8980-42D3-A2D6-85F957DB3B1E}" type="presParOf" srcId="{C2305EAE-B1B9-4C51-AFC7-0C34CEE67CA5}" destId="{B049EA62-0EEC-4AC8-9285-12D72DCDD4FB}" srcOrd="0" destOrd="0" presId="urn:microsoft.com/office/officeart/2005/8/layout/process4"/>
    <dgm:cxn modelId="{429E1049-CB0D-470C-BE5F-7D506D89346C}" type="presParOf" srcId="{C2305EAE-B1B9-4C51-AFC7-0C34CEE67CA5}" destId="{DF2C1D69-0D64-4327-A7D6-FF93CA15C6B2}" srcOrd="1" destOrd="0" presId="urn:microsoft.com/office/officeart/2005/8/layout/process4"/>
    <dgm:cxn modelId="{773D2A09-88ED-4BEF-892B-B8DEA14E542B}" type="presParOf" srcId="{C2305EAE-B1B9-4C51-AFC7-0C34CEE67CA5}" destId="{E8E2B5A8-6B0D-48B9-946A-F0EE020B3498}" srcOrd="2" destOrd="0" presId="urn:microsoft.com/office/officeart/2005/8/layout/process4"/>
    <dgm:cxn modelId="{34FD7B53-130D-4DE6-89E3-B5B4CED89F2C}" type="presParOf" srcId="{E8E2B5A8-6B0D-48B9-946A-F0EE020B3498}" destId="{ED23BECF-FB09-408D-93A4-48386666CBB2}" srcOrd="0" destOrd="0" presId="urn:microsoft.com/office/officeart/2005/8/layout/process4"/>
    <dgm:cxn modelId="{55902A58-89D1-429F-9801-D7F1F2A040A5}" type="presParOf" srcId="{E8E2B5A8-6B0D-48B9-946A-F0EE020B3498}" destId="{23C31443-4A6D-4AA5-84E8-69F72E6A3DBF}" srcOrd="1" destOrd="0" presId="urn:microsoft.com/office/officeart/2005/8/layout/process4"/>
    <dgm:cxn modelId="{5B0B12C7-AF43-40F0-951F-F7BB546C267C}" type="presParOf" srcId="{18F04BE7-F200-4470-BC9E-0ECDBDB62408}" destId="{4D374F3F-18ED-4FC9-AB39-6D030DB40DC1}" srcOrd="3" destOrd="0" presId="urn:microsoft.com/office/officeart/2005/8/layout/process4"/>
    <dgm:cxn modelId="{D68C2523-55A9-4C20-BEFC-B71A1551C3F6}" type="presParOf" srcId="{18F04BE7-F200-4470-BC9E-0ECDBDB62408}" destId="{498C9729-1D64-4720-802E-18810B6F76B3}" srcOrd="4" destOrd="0" presId="urn:microsoft.com/office/officeart/2005/8/layout/process4"/>
    <dgm:cxn modelId="{C834007E-22FC-430B-82A0-0F77754D3B9A}" type="presParOf" srcId="{498C9729-1D64-4720-802E-18810B6F76B3}" destId="{657A8E0C-CF32-4DB6-A867-646218A8F84B}" srcOrd="0" destOrd="0" presId="urn:microsoft.com/office/officeart/2005/8/layout/process4"/>
    <dgm:cxn modelId="{E44E52CF-D58E-4911-B9EB-EC4558A31C00}" type="presParOf" srcId="{498C9729-1D64-4720-802E-18810B6F76B3}" destId="{B366F579-9B6A-4FAC-A8D0-C4D77D3B5BFD}" srcOrd="1" destOrd="0" presId="urn:microsoft.com/office/officeart/2005/8/layout/process4"/>
    <dgm:cxn modelId="{75213E06-257E-407C-A447-232CAD91A23C}" type="presParOf" srcId="{498C9729-1D64-4720-802E-18810B6F76B3}" destId="{25A5173E-6A9B-496B-87F1-EECF1E1AA3ED}" srcOrd="2" destOrd="0" presId="urn:microsoft.com/office/officeart/2005/8/layout/process4"/>
    <dgm:cxn modelId="{CA59ABA0-433C-4DB2-93F9-B06F3321CC16}" type="presParOf" srcId="{25A5173E-6A9B-496B-87F1-EECF1E1AA3ED}" destId="{30A57602-3C6B-4CA7-92CE-3EA8AEBE5111}" srcOrd="0" destOrd="0" presId="urn:microsoft.com/office/officeart/2005/8/layout/process4"/>
    <dgm:cxn modelId="{C6141132-B4D4-4BFD-ABBE-69816CB40EED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6A056-D5EF-43C9-84E9-0854C17237DB}" type="presOf" srcId="{7BF0163A-CACF-4533-94FC-B5BD897A6A1F}" destId="{E1C1A7DD-9443-4934-9B7A-C1741EDF85AC}" srcOrd="0" destOrd="0" presId="urn:microsoft.com/office/officeart/2005/8/layout/process4"/>
    <dgm:cxn modelId="{0D922A27-42CF-4BD5-BD00-0487A20725D3}" type="presOf" srcId="{22ED7C9C-27E3-4240-9CF6-1CEB464751F6}" destId="{30A57602-3C6B-4CA7-92CE-3EA8AEBE5111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BC401435-B042-45FC-AEDC-DFA2BB09938A}" type="presOf" srcId="{E96C3976-E9AE-4C14-9428-B1BDB0B6CE48}" destId="{B2D4FE0A-FBBB-48D4-A1CB-4FF37D76F19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77908002-0988-4820-80BC-CEFE15A9B46F}" type="presOf" srcId="{E725DEA3-93B5-45CE-8EE3-B209986FEEB2}" destId="{DF2C1D69-0D64-4327-A7D6-FF93CA15C6B2}" srcOrd="1" destOrd="0" presId="urn:microsoft.com/office/officeart/2005/8/layout/process4"/>
    <dgm:cxn modelId="{ECB9AB01-2BC6-4A20-8F8C-09768C71D546}" type="presOf" srcId="{7ABE68EE-5124-42DF-8283-40A3C3596637}" destId="{2F8074AE-87BB-49E4-801B-EA053CA11B85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B6F11FE5-C399-4A35-8ECF-C49A73A6D077}" type="presOf" srcId="{9EABD561-3701-4983-BB64-6427CAAD56E7}" destId="{8DA83353-1253-4338-9D06-2F8A768AAB09}" srcOrd="0" destOrd="0" presId="urn:microsoft.com/office/officeart/2005/8/layout/process4"/>
    <dgm:cxn modelId="{2AC80CB8-CD21-43EC-B117-51C5B4FBB895}" type="presOf" srcId="{3073EF81-2596-4E3B-B5C3-D431F373E911}" destId="{B366F579-9B6A-4FAC-A8D0-C4D77D3B5BFD}" srcOrd="1" destOrd="0" presId="urn:microsoft.com/office/officeart/2005/8/layout/process4"/>
    <dgm:cxn modelId="{F12CF16B-F6F1-4604-A5D6-1FD0648E5475}" type="presOf" srcId="{868D8F94-BA72-4C60-A467-E7F6D1B02734}" destId="{23C31443-4A6D-4AA5-84E8-69F72E6A3DBF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0748F31A-3051-4484-BC0D-22A3FA1C41BD}" type="presOf" srcId="{1532B67F-BBA2-4011-A320-63B5AA60F04B}" destId="{18F04BE7-F200-4470-BC9E-0ECDBDB62408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46F5822D-0A96-4797-9EE6-4E48E9718EC4}" type="presOf" srcId="{7ABE68EE-5124-42DF-8283-40A3C3596637}" destId="{ECE20491-183D-4AFA-8D88-DF5F5DCC2008}" srcOrd="1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51186841-49A3-4783-BA98-FF0A777A3C35}" type="presOf" srcId="{E725DEA3-93B5-45CE-8EE3-B209986FEEB2}" destId="{B049EA62-0EEC-4AC8-9285-12D72DCDD4FB}" srcOrd="0" destOrd="0" presId="urn:microsoft.com/office/officeart/2005/8/layout/process4"/>
    <dgm:cxn modelId="{65B4B86A-918F-4843-AB06-F347903916C6}" type="presOf" srcId="{2C8213FA-5F55-42AC-A048-58E133FD7E26}" destId="{ED23BECF-FB09-408D-93A4-48386666CBB2}" srcOrd="0" destOrd="0" presId="urn:microsoft.com/office/officeart/2005/8/layout/process4"/>
    <dgm:cxn modelId="{F58DEBE3-4339-4C2B-B523-CE747A200F2A}" type="presOf" srcId="{3073EF81-2596-4E3B-B5C3-D431F373E911}" destId="{657A8E0C-CF32-4DB6-A867-646218A8F84B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FBFC40BA-4A27-479C-A01B-E5F3D2D05AEF}" type="presParOf" srcId="{18F04BE7-F200-4470-BC9E-0ECDBDB62408}" destId="{C72960AF-7B63-425B-BAB9-F4FEBDD12C30}" srcOrd="0" destOrd="0" presId="urn:microsoft.com/office/officeart/2005/8/layout/process4"/>
    <dgm:cxn modelId="{1F78DE47-978C-4BB2-9947-6F253B4F32A2}" type="presParOf" srcId="{C72960AF-7B63-425B-BAB9-F4FEBDD12C30}" destId="{2F8074AE-87BB-49E4-801B-EA053CA11B85}" srcOrd="0" destOrd="0" presId="urn:microsoft.com/office/officeart/2005/8/layout/process4"/>
    <dgm:cxn modelId="{523C729B-F948-41D6-8BAF-680704DBE743}" type="presParOf" srcId="{C72960AF-7B63-425B-BAB9-F4FEBDD12C30}" destId="{ECE20491-183D-4AFA-8D88-DF5F5DCC2008}" srcOrd="1" destOrd="0" presId="urn:microsoft.com/office/officeart/2005/8/layout/process4"/>
    <dgm:cxn modelId="{5CA24EE1-61F6-46A5-9E3A-0C986E5BBC37}" type="presParOf" srcId="{C72960AF-7B63-425B-BAB9-F4FEBDD12C30}" destId="{A4EEFFC2-76FE-49EF-80DD-24E75885826C}" srcOrd="2" destOrd="0" presId="urn:microsoft.com/office/officeart/2005/8/layout/process4"/>
    <dgm:cxn modelId="{68F0BB59-00D8-4048-BC12-AED1FB42EBA5}" type="presParOf" srcId="{A4EEFFC2-76FE-49EF-80DD-24E75885826C}" destId="{B2D4FE0A-FBBB-48D4-A1CB-4FF37D76F19C}" srcOrd="0" destOrd="0" presId="urn:microsoft.com/office/officeart/2005/8/layout/process4"/>
    <dgm:cxn modelId="{F8E1EDFC-9284-4D50-AB78-528E29199D04}" type="presParOf" srcId="{A4EEFFC2-76FE-49EF-80DD-24E75885826C}" destId="{8DA83353-1253-4338-9D06-2F8A768AAB09}" srcOrd="1" destOrd="0" presId="urn:microsoft.com/office/officeart/2005/8/layout/process4"/>
    <dgm:cxn modelId="{D1B469EC-659F-46CE-A8C0-17EC6ECA2AA6}" type="presParOf" srcId="{18F04BE7-F200-4470-BC9E-0ECDBDB62408}" destId="{3312685C-B7E2-4865-B66B-ED9080DDD999}" srcOrd="1" destOrd="0" presId="urn:microsoft.com/office/officeart/2005/8/layout/process4"/>
    <dgm:cxn modelId="{707C2FD4-9179-4309-8EBA-847780E8EC2A}" type="presParOf" srcId="{18F04BE7-F200-4470-BC9E-0ECDBDB62408}" destId="{C2305EAE-B1B9-4C51-AFC7-0C34CEE67CA5}" srcOrd="2" destOrd="0" presId="urn:microsoft.com/office/officeart/2005/8/layout/process4"/>
    <dgm:cxn modelId="{0CB83AA5-5DBE-4F4F-951F-281A7AC8F4B1}" type="presParOf" srcId="{C2305EAE-B1B9-4C51-AFC7-0C34CEE67CA5}" destId="{B049EA62-0EEC-4AC8-9285-12D72DCDD4FB}" srcOrd="0" destOrd="0" presId="urn:microsoft.com/office/officeart/2005/8/layout/process4"/>
    <dgm:cxn modelId="{9B81F728-53F9-4937-96D0-F49A7DB302C1}" type="presParOf" srcId="{C2305EAE-B1B9-4C51-AFC7-0C34CEE67CA5}" destId="{DF2C1D69-0D64-4327-A7D6-FF93CA15C6B2}" srcOrd="1" destOrd="0" presId="urn:microsoft.com/office/officeart/2005/8/layout/process4"/>
    <dgm:cxn modelId="{8169EAF4-11B5-4E8C-9AEC-2899BA0CDC81}" type="presParOf" srcId="{C2305EAE-B1B9-4C51-AFC7-0C34CEE67CA5}" destId="{E8E2B5A8-6B0D-48B9-946A-F0EE020B3498}" srcOrd="2" destOrd="0" presId="urn:microsoft.com/office/officeart/2005/8/layout/process4"/>
    <dgm:cxn modelId="{891BFD81-2F98-45B5-A1AD-04DCF26427C7}" type="presParOf" srcId="{E8E2B5A8-6B0D-48B9-946A-F0EE020B3498}" destId="{ED23BECF-FB09-408D-93A4-48386666CBB2}" srcOrd="0" destOrd="0" presId="urn:microsoft.com/office/officeart/2005/8/layout/process4"/>
    <dgm:cxn modelId="{FBD01283-5CF7-4EBB-A466-B06EB930D7ED}" type="presParOf" srcId="{E8E2B5A8-6B0D-48B9-946A-F0EE020B3498}" destId="{23C31443-4A6D-4AA5-84E8-69F72E6A3DBF}" srcOrd="1" destOrd="0" presId="urn:microsoft.com/office/officeart/2005/8/layout/process4"/>
    <dgm:cxn modelId="{C0D9495D-D9BA-4960-AAD9-5C6D1687A35F}" type="presParOf" srcId="{18F04BE7-F200-4470-BC9E-0ECDBDB62408}" destId="{4D374F3F-18ED-4FC9-AB39-6D030DB40DC1}" srcOrd="3" destOrd="0" presId="urn:microsoft.com/office/officeart/2005/8/layout/process4"/>
    <dgm:cxn modelId="{4C233A19-ED97-408A-89A5-3C397A9238CC}" type="presParOf" srcId="{18F04BE7-F200-4470-BC9E-0ECDBDB62408}" destId="{498C9729-1D64-4720-802E-18810B6F76B3}" srcOrd="4" destOrd="0" presId="urn:microsoft.com/office/officeart/2005/8/layout/process4"/>
    <dgm:cxn modelId="{6ADB965A-7FCA-4699-8494-184D65C08CB3}" type="presParOf" srcId="{498C9729-1D64-4720-802E-18810B6F76B3}" destId="{657A8E0C-CF32-4DB6-A867-646218A8F84B}" srcOrd="0" destOrd="0" presId="urn:microsoft.com/office/officeart/2005/8/layout/process4"/>
    <dgm:cxn modelId="{C514B75D-5BFF-48F8-A2FC-B132CF86C9CB}" type="presParOf" srcId="{498C9729-1D64-4720-802E-18810B6F76B3}" destId="{B366F579-9B6A-4FAC-A8D0-C4D77D3B5BFD}" srcOrd="1" destOrd="0" presId="urn:microsoft.com/office/officeart/2005/8/layout/process4"/>
    <dgm:cxn modelId="{ADF39868-8A42-4DC4-9D87-479D997D1CAC}" type="presParOf" srcId="{498C9729-1D64-4720-802E-18810B6F76B3}" destId="{25A5173E-6A9B-496B-87F1-EECF1E1AA3ED}" srcOrd="2" destOrd="0" presId="urn:microsoft.com/office/officeart/2005/8/layout/process4"/>
    <dgm:cxn modelId="{B221A022-81AA-4ABF-8686-6F673B75B451}" type="presParOf" srcId="{25A5173E-6A9B-496B-87F1-EECF1E1AA3ED}" destId="{30A57602-3C6B-4CA7-92CE-3EA8AEBE5111}" srcOrd="0" destOrd="0" presId="urn:microsoft.com/office/officeart/2005/8/layout/process4"/>
    <dgm:cxn modelId="{5F629A8F-35BD-492E-AFB1-D36B3F27DFFD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603C3A8E-A640-4EFC-902C-E62A01AA06F8}" type="presOf" srcId="{9EABD561-3701-4983-BB64-6427CAAD56E7}" destId="{8DA83353-1253-4338-9D06-2F8A768AAB09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84B51D50-3B1C-4E20-BFF0-28C7A48DAD11}" type="presOf" srcId="{1532B67F-BBA2-4011-A320-63B5AA60F04B}" destId="{18F04BE7-F200-4470-BC9E-0ECDBDB62408}" srcOrd="0" destOrd="0" presId="urn:microsoft.com/office/officeart/2005/8/layout/process4"/>
    <dgm:cxn modelId="{4E144613-30D7-4B30-B35F-96F2C8624FA8}" type="presOf" srcId="{2C8213FA-5F55-42AC-A048-58E133FD7E26}" destId="{ED23BECF-FB09-408D-93A4-48386666CBB2}" srcOrd="0" destOrd="0" presId="urn:microsoft.com/office/officeart/2005/8/layout/process4"/>
    <dgm:cxn modelId="{1A10DAEC-10BB-4D74-B511-A21FED7F1E96}" type="presOf" srcId="{22ED7C9C-27E3-4240-9CF6-1CEB464751F6}" destId="{30A57602-3C6B-4CA7-92CE-3EA8AEBE5111}" srcOrd="0" destOrd="0" presId="urn:microsoft.com/office/officeart/2005/8/layout/process4"/>
    <dgm:cxn modelId="{1827D120-9329-459D-ADA7-EA794D2A313D}" type="presOf" srcId="{7ABE68EE-5124-42DF-8283-40A3C3596637}" destId="{ECE20491-183D-4AFA-8D88-DF5F5DCC2008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EDB5DB69-43B2-4A67-8C55-16D4DD3551C4}" type="presOf" srcId="{E96C3976-E9AE-4C14-9428-B1BDB0B6CE48}" destId="{B2D4FE0A-FBBB-48D4-A1CB-4FF37D76F19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10D7D792-C705-4F2B-A3CD-C5E79213CF58}" type="presOf" srcId="{3073EF81-2596-4E3B-B5C3-D431F373E911}" destId="{B366F579-9B6A-4FAC-A8D0-C4D77D3B5BFD}" srcOrd="1" destOrd="0" presId="urn:microsoft.com/office/officeart/2005/8/layout/process4"/>
    <dgm:cxn modelId="{17DAB4F4-8AB4-483F-9AC1-34694368E964}" type="presOf" srcId="{3073EF81-2596-4E3B-B5C3-D431F373E911}" destId="{657A8E0C-CF32-4DB6-A867-646218A8F84B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FFBAE540-BED7-40FE-9467-AC5613030744}" type="presOf" srcId="{E725DEA3-93B5-45CE-8EE3-B209986FEEB2}" destId="{B049EA62-0EEC-4AC8-9285-12D72DCDD4FB}" srcOrd="0" destOrd="0" presId="urn:microsoft.com/office/officeart/2005/8/layout/process4"/>
    <dgm:cxn modelId="{6046BB98-AEF0-4BD5-9D3B-3B9790B6C411}" type="presOf" srcId="{7ABE68EE-5124-42DF-8283-40A3C3596637}" destId="{2F8074AE-87BB-49E4-801B-EA053CA11B85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C09F0BFD-2EFF-4CE0-89DE-D47E28A4A252}" type="presOf" srcId="{E725DEA3-93B5-45CE-8EE3-B209986FEEB2}" destId="{DF2C1D69-0D64-4327-A7D6-FF93CA15C6B2}" srcOrd="1" destOrd="0" presId="urn:microsoft.com/office/officeart/2005/8/layout/process4"/>
    <dgm:cxn modelId="{522CFAB8-960F-4782-AF61-F70DA3095EA6}" type="presOf" srcId="{7BF0163A-CACF-4533-94FC-B5BD897A6A1F}" destId="{E1C1A7DD-9443-4934-9B7A-C1741EDF85AC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C7357868-864B-4434-8664-15BE153E91FB}" type="presOf" srcId="{868D8F94-BA72-4C60-A467-E7F6D1B02734}" destId="{23C31443-4A6D-4AA5-84E8-69F72E6A3DBF}" srcOrd="0" destOrd="0" presId="urn:microsoft.com/office/officeart/2005/8/layout/process4"/>
    <dgm:cxn modelId="{A55EDAFA-4B91-4910-AE58-FA33D710923A}" type="presParOf" srcId="{18F04BE7-F200-4470-BC9E-0ECDBDB62408}" destId="{C72960AF-7B63-425B-BAB9-F4FEBDD12C30}" srcOrd="0" destOrd="0" presId="urn:microsoft.com/office/officeart/2005/8/layout/process4"/>
    <dgm:cxn modelId="{AB6BFDD0-3255-4A37-AFC1-77DDA6EEEDCD}" type="presParOf" srcId="{C72960AF-7B63-425B-BAB9-F4FEBDD12C30}" destId="{2F8074AE-87BB-49E4-801B-EA053CA11B85}" srcOrd="0" destOrd="0" presId="urn:microsoft.com/office/officeart/2005/8/layout/process4"/>
    <dgm:cxn modelId="{8661C7FC-28FF-495F-845D-CF11E17CE741}" type="presParOf" srcId="{C72960AF-7B63-425B-BAB9-F4FEBDD12C30}" destId="{ECE20491-183D-4AFA-8D88-DF5F5DCC2008}" srcOrd="1" destOrd="0" presId="urn:microsoft.com/office/officeart/2005/8/layout/process4"/>
    <dgm:cxn modelId="{914F57F5-83E1-466E-8E08-DCB49804E21F}" type="presParOf" srcId="{C72960AF-7B63-425B-BAB9-F4FEBDD12C30}" destId="{A4EEFFC2-76FE-49EF-80DD-24E75885826C}" srcOrd="2" destOrd="0" presId="urn:microsoft.com/office/officeart/2005/8/layout/process4"/>
    <dgm:cxn modelId="{BDBBF55D-FF47-498B-B651-089DF8B82BFE}" type="presParOf" srcId="{A4EEFFC2-76FE-49EF-80DD-24E75885826C}" destId="{B2D4FE0A-FBBB-48D4-A1CB-4FF37D76F19C}" srcOrd="0" destOrd="0" presId="urn:microsoft.com/office/officeart/2005/8/layout/process4"/>
    <dgm:cxn modelId="{904E1671-C65C-402F-8A60-DDBE0A04877E}" type="presParOf" srcId="{A4EEFFC2-76FE-49EF-80DD-24E75885826C}" destId="{8DA83353-1253-4338-9D06-2F8A768AAB09}" srcOrd="1" destOrd="0" presId="urn:microsoft.com/office/officeart/2005/8/layout/process4"/>
    <dgm:cxn modelId="{A8351B6F-90E9-477B-920B-32B268B4A223}" type="presParOf" srcId="{18F04BE7-F200-4470-BC9E-0ECDBDB62408}" destId="{3312685C-B7E2-4865-B66B-ED9080DDD999}" srcOrd="1" destOrd="0" presId="urn:microsoft.com/office/officeart/2005/8/layout/process4"/>
    <dgm:cxn modelId="{36BF6345-51EB-42AF-9C4A-B5C3BB5C165B}" type="presParOf" srcId="{18F04BE7-F200-4470-BC9E-0ECDBDB62408}" destId="{C2305EAE-B1B9-4C51-AFC7-0C34CEE67CA5}" srcOrd="2" destOrd="0" presId="urn:microsoft.com/office/officeart/2005/8/layout/process4"/>
    <dgm:cxn modelId="{D13F7A8E-D5EE-4519-9768-F33C437A616D}" type="presParOf" srcId="{C2305EAE-B1B9-4C51-AFC7-0C34CEE67CA5}" destId="{B049EA62-0EEC-4AC8-9285-12D72DCDD4FB}" srcOrd="0" destOrd="0" presId="urn:microsoft.com/office/officeart/2005/8/layout/process4"/>
    <dgm:cxn modelId="{47182E0D-DA6B-4418-B48D-4D6EE0DBED5C}" type="presParOf" srcId="{C2305EAE-B1B9-4C51-AFC7-0C34CEE67CA5}" destId="{DF2C1D69-0D64-4327-A7D6-FF93CA15C6B2}" srcOrd="1" destOrd="0" presId="urn:microsoft.com/office/officeart/2005/8/layout/process4"/>
    <dgm:cxn modelId="{9F3A6FC3-D15B-4C38-AF6F-7026D84F7A97}" type="presParOf" srcId="{C2305EAE-B1B9-4C51-AFC7-0C34CEE67CA5}" destId="{E8E2B5A8-6B0D-48B9-946A-F0EE020B3498}" srcOrd="2" destOrd="0" presId="urn:microsoft.com/office/officeart/2005/8/layout/process4"/>
    <dgm:cxn modelId="{78FE35F6-C7F2-41E2-A596-BA5FAF63B005}" type="presParOf" srcId="{E8E2B5A8-6B0D-48B9-946A-F0EE020B3498}" destId="{ED23BECF-FB09-408D-93A4-48386666CBB2}" srcOrd="0" destOrd="0" presId="urn:microsoft.com/office/officeart/2005/8/layout/process4"/>
    <dgm:cxn modelId="{339C48BC-8C6C-4BDB-A60B-CF0186871857}" type="presParOf" srcId="{E8E2B5A8-6B0D-48B9-946A-F0EE020B3498}" destId="{23C31443-4A6D-4AA5-84E8-69F72E6A3DBF}" srcOrd="1" destOrd="0" presId="urn:microsoft.com/office/officeart/2005/8/layout/process4"/>
    <dgm:cxn modelId="{EAD81B0F-0D0F-42E5-A054-5E0809D4C88E}" type="presParOf" srcId="{18F04BE7-F200-4470-BC9E-0ECDBDB62408}" destId="{4D374F3F-18ED-4FC9-AB39-6D030DB40DC1}" srcOrd="3" destOrd="0" presId="urn:microsoft.com/office/officeart/2005/8/layout/process4"/>
    <dgm:cxn modelId="{59342E96-F182-48C7-B8AD-E20836CCDF9A}" type="presParOf" srcId="{18F04BE7-F200-4470-BC9E-0ECDBDB62408}" destId="{498C9729-1D64-4720-802E-18810B6F76B3}" srcOrd="4" destOrd="0" presId="urn:microsoft.com/office/officeart/2005/8/layout/process4"/>
    <dgm:cxn modelId="{5E697E4F-C163-42BE-9CE5-E2EB93F82DC6}" type="presParOf" srcId="{498C9729-1D64-4720-802E-18810B6F76B3}" destId="{657A8E0C-CF32-4DB6-A867-646218A8F84B}" srcOrd="0" destOrd="0" presId="urn:microsoft.com/office/officeart/2005/8/layout/process4"/>
    <dgm:cxn modelId="{32E13C6C-D553-40BF-AB3F-DC879CAFAD31}" type="presParOf" srcId="{498C9729-1D64-4720-802E-18810B6F76B3}" destId="{B366F579-9B6A-4FAC-A8D0-C4D77D3B5BFD}" srcOrd="1" destOrd="0" presId="urn:microsoft.com/office/officeart/2005/8/layout/process4"/>
    <dgm:cxn modelId="{C47534E2-D1C7-4549-9D12-EA16C5CA3905}" type="presParOf" srcId="{498C9729-1D64-4720-802E-18810B6F76B3}" destId="{25A5173E-6A9B-496B-87F1-EECF1E1AA3ED}" srcOrd="2" destOrd="0" presId="urn:microsoft.com/office/officeart/2005/8/layout/process4"/>
    <dgm:cxn modelId="{DFE4A919-386E-474F-9500-7EBA4AC122E9}" type="presParOf" srcId="{25A5173E-6A9B-496B-87F1-EECF1E1AA3ED}" destId="{30A57602-3C6B-4CA7-92CE-3EA8AEBE5111}" srcOrd="0" destOrd="0" presId="urn:microsoft.com/office/officeart/2005/8/layout/process4"/>
    <dgm:cxn modelId="{8F38BCA6-1CF2-4072-9604-D5047FF053F7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8EDC6-D996-424D-9061-7730C09F6426}" type="presOf" srcId="{E725DEA3-93B5-45CE-8EE3-B209986FEEB2}" destId="{B049EA62-0EEC-4AC8-9285-12D72DCDD4FB}" srcOrd="0" destOrd="0" presId="urn:microsoft.com/office/officeart/2005/8/layout/process4"/>
    <dgm:cxn modelId="{F542505E-FD1C-41E4-9AF8-8F4CA78B9DFA}" type="presOf" srcId="{3073EF81-2596-4E3B-B5C3-D431F373E911}" destId="{657A8E0C-CF32-4DB6-A867-646218A8F84B}" srcOrd="0" destOrd="0" presId="urn:microsoft.com/office/officeart/2005/8/layout/process4"/>
    <dgm:cxn modelId="{1D5B67A2-6FEA-4495-8F59-9D5AAD1710CA}" type="presOf" srcId="{7ABE68EE-5124-42DF-8283-40A3C3596637}" destId="{ECE20491-183D-4AFA-8D88-DF5F5DCC2008}" srcOrd="1" destOrd="0" presId="urn:microsoft.com/office/officeart/2005/8/layout/process4"/>
    <dgm:cxn modelId="{1813936F-EE6A-4B8E-A1FC-727490750F6B}" type="presOf" srcId="{7BF0163A-CACF-4533-94FC-B5BD897A6A1F}" destId="{E1C1A7DD-9443-4934-9B7A-C1741EDF85AC}" srcOrd="0" destOrd="0" presId="urn:microsoft.com/office/officeart/2005/8/layout/process4"/>
    <dgm:cxn modelId="{11A727C4-A3C6-44B9-88AD-8039856253E4}" type="presOf" srcId="{9EABD561-3701-4983-BB64-6427CAAD56E7}" destId="{8DA83353-1253-4338-9D06-2F8A768AAB09}" srcOrd="0" destOrd="0" presId="urn:microsoft.com/office/officeart/2005/8/layout/process4"/>
    <dgm:cxn modelId="{DF519077-2294-425C-8CBE-85F5ED3AB6E4}" type="presOf" srcId="{7ABE68EE-5124-42DF-8283-40A3C3596637}" destId="{2F8074AE-87BB-49E4-801B-EA053CA11B85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7E436990-D3A9-48FB-886F-D92400CECBA1}" type="presOf" srcId="{3073EF81-2596-4E3B-B5C3-D431F373E911}" destId="{B366F579-9B6A-4FAC-A8D0-C4D77D3B5BFD}" srcOrd="1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0AAD794D-B535-4B4B-AFF4-08FD7E305151}" type="presOf" srcId="{868D8F94-BA72-4C60-A467-E7F6D1B02734}" destId="{23C31443-4A6D-4AA5-84E8-69F72E6A3DBF}" srcOrd="0" destOrd="0" presId="urn:microsoft.com/office/officeart/2005/8/layout/process4"/>
    <dgm:cxn modelId="{37C3B1D3-7424-41B7-83CD-9DD61A3D91B8}" type="presOf" srcId="{2C8213FA-5F55-42AC-A048-58E133FD7E26}" destId="{ED23BECF-FB09-408D-93A4-48386666CBB2}" srcOrd="0" destOrd="0" presId="urn:microsoft.com/office/officeart/2005/8/layout/process4"/>
    <dgm:cxn modelId="{7891A431-4281-4744-BC69-1766BAA88E47}" type="presOf" srcId="{E725DEA3-93B5-45CE-8EE3-B209986FEEB2}" destId="{DF2C1D69-0D64-4327-A7D6-FF93CA15C6B2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9BB2791F-F33A-4DE1-8DC5-8EC0316DB88F}" type="presOf" srcId="{22ED7C9C-27E3-4240-9CF6-1CEB464751F6}" destId="{30A57602-3C6B-4CA7-92CE-3EA8AEBE5111}" srcOrd="0" destOrd="0" presId="urn:microsoft.com/office/officeart/2005/8/layout/process4"/>
    <dgm:cxn modelId="{73CA6281-ED21-4450-8E7B-CDF8798373A8}" type="presOf" srcId="{1532B67F-BBA2-4011-A320-63B5AA60F04B}" destId="{18F04BE7-F200-4470-BC9E-0ECDBDB62408}" srcOrd="0" destOrd="0" presId="urn:microsoft.com/office/officeart/2005/8/layout/process4"/>
    <dgm:cxn modelId="{EC66423A-02AD-4C08-9E88-D50266BCB2E8}" type="presOf" srcId="{E96C3976-E9AE-4C14-9428-B1BDB0B6CE48}" destId="{B2D4FE0A-FBBB-48D4-A1CB-4FF37D76F19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4BD881F7-8BB1-4782-B93B-870EC05DF92A}" type="presParOf" srcId="{18F04BE7-F200-4470-BC9E-0ECDBDB62408}" destId="{C72960AF-7B63-425B-BAB9-F4FEBDD12C30}" srcOrd="0" destOrd="0" presId="urn:microsoft.com/office/officeart/2005/8/layout/process4"/>
    <dgm:cxn modelId="{741CE726-E1C4-4315-A2B9-207A961D3C8B}" type="presParOf" srcId="{C72960AF-7B63-425B-BAB9-F4FEBDD12C30}" destId="{2F8074AE-87BB-49E4-801B-EA053CA11B85}" srcOrd="0" destOrd="0" presId="urn:microsoft.com/office/officeart/2005/8/layout/process4"/>
    <dgm:cxn modelId="{3FB3B510-EDF4-4DD2-8483-415BF5BBA5F0}" type="presParOf" srcId="{C72960AF-7B63-425B-BAB9-F4FEBDD12C30}" destId="{ECE20491-183D-4AFA-8D88-DF5F5DCC2008}" srcOrd="1" destOrd="0" presId="urn:microsoft.com/office/officeart/2005/8/layout/process4"/>
    <dgm:cxn modelId="{7DD9084B-9A72-4492-ACE2-CC719DA7C953}" type="presParOf" srcId="{C72960AF-7B63-425B-BAB9-F4FEBDD12C30}" destId="{A4EEFFC2-76FE-49EF-80DD-24E75885826C}" srcOrd="2" destOrd="0" presId="urn:microsoft.com/office/officeart/2005/8/layout/process4"/>
    <dgm:cxn modelId="{E867B4D9-3E15-4FAE-92EC-5DD9B9AFC7CC}" type="presParOf" srcId="{A4EEFFC2-76FE-49EF-80DD-24E75885826C}" destId="{B2D4FE0A-FBBB-48D4-A1CB-4FF37D76F19C}" srcOrd="0" destOrd="0" presId="urn:microsoft.com/office/officeart/2005/8/layout/process4"/>
    <dgm:cxn modelId="{5238671B-A85B-4ED3-B2D8-B16DF40BC13A}" type="presParOf" srcId="{A4EEFFC2-76FE-49EF-80DD-24E75885826C}" destId="{8DA83353-1253-4338-9D06-2F8A768AAB09}" srcOrd="1" destOrd="0" presId="urn:microsoft.com/office/officeart/2005/8/layout/process4"/>
    <dgm:cxn modelId="{1C7BD64C-618B-43B1-B070-39CB9AF7A879}" type="presParOf" srcId="{18F04BE7-F200-4470-BC9E-0ECDBDB62408}" destId="{3312685C-B7E2-4865-B66B-ED9080DDD999}" srcOrd="1" destOrd="0" presId="urn:microsoft.com/office/officeart/2005/8/layout/process4"/>
    <dgm:cxn modelId="{6D79FBDC-61EA-4547-83BC-9A6233D788BF}" type="presParOf" srcId="{18F04BE7-F200-4470-BC9E-0ECDBDB62408}" destId="{C2305EAE-B1B9-4C51-AFC7-0C34CEE67CA5}" srcOrd="2" destOrd="0" presId="urn:microsoft.com/office/officeart/2005/8/layout/process4"/>
    <dgm:cxn modelId="{28D29ADD-B87B-4A86-8BBD-4B12A8D324E1}" type="presParOf" srcId="{C2305EAE-B1B9-4C51-AFC7-0C34CEE67CA5}" destId="{B049EA62-0EEC-4AC8-9285-12D72DCDD4FB}" srcOrd="0" destOrd="0" presId="urn:microsoft.com/office/officeart/2005/8/layout/process4"/>
    <dgm:cxn modelId="{04F4E488-DEB6-44B3-9889-773D3C65D527}" type="presParOf" srcId="{C2305EAE-B1B9-4C51-AFC7-0C34CEE67CA5}" destId="{DF2C1D69-0D64-4327-A7D6-FF93CA15C6B2}" srcOrd="1" destOrd="0" presId="urn:microsoft.com/office/officeart/2005/8/layout/process4"/>
    <dgm:cxn modelId="{FABEAF24-8B07-445D-AE35-5DD2D28C8AFF}" type="presParOf" srcId="{C2305EAE-B1B9-4C51-AFC7-0C34CEE67CA5}" destId="{E8E2B5A8-6B0D-48B9-946A-F0EE020B3498}" srcOrd="2" destOrd="0" presId="urn:microsoft.com/office/officeart/2005/8/layout/process4"/>
    <dgm:cxn modelId="{32BDD4B9-58DD-491D-A1A4-4E3C6EC32A2A}" type="presParOf" srcId="{E8E2B5A8-6B0D-48B9-946A-F0EE020B3498}" destId="{ED23BECF-FB09-408D-93A4-48386666CBB2}" srcOrd="0" destOrd="0" presId="urn:microsoft.com/office/officeart/2005/8/layout/process4"/>
    <dgm:cxn modelId="{3DBAAE90-DB18-4810-8E2E-C0FD9371D1E3}" type="presParOf" srcId="{E8E2B5A8-6B0D-48B9-946A-F0EE020B3498}" destId="{23C31443-4A6D-4AA5-84E8-69F72E6A3DBF}" srcOrd="1" destOrd="0" presId="urn:microsoft.com/office/officeart/2005/8/layout/process4"/>
    <dgm:cxn modelId="{C7AE9E11-7439-4EF6-ACA0-6E843F7E489A}" type="presParOf" srcId="{18F04BE7-F200-4470-BC9E-0ECDBDB62408}" destId="{4D374F3F-18ED-4FC9-AB39-6D030DB40DC1}" srcOrd="3" destOrd="0" presId="urn:microsoft.com/office/officeart/2005/8/layout/process4"/>
    <dgm:cxn modelId="{380B7085-74BB-46E4-906D-662E4001C7A8}" type="presParOf" srcId="{18F04BE7-F200-4470-BC9E-0ECDBDB62408}" destId="{498C9729-1D64-4720-802E-18810B6F76B3}" srcOrd="4" destOrd="0" presId="urn:microsoft.com/office/officeart/2005/8/layout/process4"/>
    <dgm:cxn modelId="{5101DFDA-CA67-406F-9A10-D27C3CF04C81}" type="presParOf" srcId="{498C9729-1D64-4720-802E-18810B6F76B3}" destId="{657A8E0C-CF32-4DB6-A867-646218A8F84B}" srcOrd="0" destOrd="0" presId="urn:microsoft.com/office/officeart/2005/8/layout/process4"/>
    <dgm:cxn modelId="{1C2DD269-9BC1-4DAD-ACA2-19E2820AB332}" type="presParOf" srcId="{498C9729-1D64-4720-802E-18810B6F76B3}" destId="{B366F579-9B6A-4FAC-A8D0-C4D77D3B5BFD}" srcOrd="1" destOrd="0" presId="urn:microsoft.com/office/officeart/2005/8/layout/process4"/>
    <dgm:cxn modelId="{5CCCF147-AE57-4F93-8103-EE13B400707A}" type="presParOf" srcId="{498C9729-1D64-4720-802E-18810B6F76B3}" destId="{25A5173E-6A9B-496B-87F1-EECF1E1AA3ED}" srcOrd="2" destOrd="0" presId="urn:microsoft.com/office/officeart/2005/8/layout/process4"/>
    <dgm:cxn modelId="{64C0EA35-7491-4EF4-8E43-F08B1EF066D8}" type="presParOf" srcId="{25A5173E-6A9B-496B-87F1-EECF1E1AA3ED}" destId="{30A57602-3C6B-4CA7-92CE-3EA8AEBE5111}" srcOrd="0" destOrd="0" presId="urn:microsoft.com/office/officeart/2005/8/layout/process4"/>
    <dgm:cxn modelId="{C780A594-4DD0-4D3A-A5C0-5048770AA793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C63CE1-5A77-4827-BB72-059D7B32726B}" type="presOf" srcId="{1532B67F-BBA2-4011-A320-63B5AA60F04B}" destId="{18F04BE7-F200-4470-BC9E-0ECDBDB62408}" srcOrd="0" destOrd="0" presId="urn:microsoft.com/office/officeart/2005/8/layout/process4"/>
    <dgm:cxn modelId="{01298A7B-DE7C-4E9A-B450-78F2E4C64E83}" type="presOf" srcId="{2C8213FA-5F55-42AC-A048-58E133FD7E26}" destId="{ED23BECF-FB09-408D-93A4-48386666CBB2}" srcOrd="0" destOrd="0" presId="urn:microsoft.com/office/officeart/2005/8/layout/process4"/>
    <dgm:cxn modelId="{85BAD05F-03DE-4E1F-A235-186B194FA2B9}" type="presOf" srcId="{7ABE68EE-5124-42DF-8283-40A3C3596637}" destId="{ECE20491-183D-4AFA-8D88-DF5F5DCC2008}" srcOrd="1" destOrd="0" presId="urn:microsoft.com/office/officeart/2005/8/layout/process4"/>
    <dgm:cxn modelId="{ECB4BA28-EC66-401E-8490-00F871F66525}" type="presOf" srcId="{868D8F94-BA72-4C60-A467-E7F6D1B02734}" destId="{23C31443-4A6D-4AA5-84E8-69F72E6A3DBF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0FB991F5-358A-4CB0-BD7A-21CE25EFF9E5}" type="presOf" srcId="{3073EF81-2596-4E3B-B5C3-D431F373E911}" destId="{657A8E0C-CF32-4DB6-A867-646218A8F84B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132866AD-B467-4ADE-9E8D-0F13189ED372}" type="presOf" srcId="{3073EF81-2596-4E3B-B5C3-D431F373E911}" destId="{B366F579-9B6A-4FAC-A8D0-C4D77D3B5BFD}" srcOrd="1" destOrd="0" presId="urn:microsoft.com/office/officeart/2005/8/layout/process4"/>
    <dgm:cxn modelId="{583A1871-6C59-4BB9-B282-DC88A0FCFFE5}" type="presOf" srcId="{7ABE68EE-5124-42DF-8283-40A3C3596637}" destId="{2F8074AE-87BB-49E4-801B-EA053CA11B85}" srcOrd="0" destOrd="0" presId="urn:microsoft.com/office/officeart/2005/8/layout/process4"/>
    <dgm:cxn modelId="{DC1D7896-D580-473A-A150-6DEA68886435}" type="presOf" srcId="{7BF0163A-CACF-4533-94FC-B5BD897A6A1F}" destId="{E1C1A7DD-9443-4934-9B7A-C1741EDF85AC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0EB2D6A5-CAB4-4104-924F-A06FCA4A334B}" type="presOf" srcId="{E96C3976-E9AE-4C14-9428-B1BDB0B6CE48}" destId="{B2D4FE0A-FBBB-48D4-A1CB-4FF37D76F19C}" srcOrd="0" destOrd="0" presId="urn:microsoft.com/office/officeart/2005/8/layout/process4"/>
    <dgm:cxn modelId="{5DEC06EB-59E8-433F-98E8-2798E0275712}" type="presOf" srcId="{E725DEA3-93B5-45CE-8EE3-B209986FEEB2}" destId="{B049EA62-0EEC-4AC8-9285-12D72DCDD4FB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C99AF944-E7DD-4DC9-AB75-3DAEED734697}" type="presOf" srcId="{E725DEA3-93B5-45CE-8EE3-B209986FEEB2}" destId="{DF2C1D69-0D64-4327-A7D6-FF93CA15C6B2}" srcOrd="1" destOrd="0" presId="urn:microsoft.com/office/officeart/2005/8/layout/process4"/>
    <dgm:cxn modelId="{F9902AA6-2014-49C0-8CAA-FCAAE13940D3}" type="presOf" srcId="{9EABD561-3701-4983-BB64-6427CAAD56E7}" destId="{8DA83353-1253-4338-9D06-2F8A768AAB09}" srcOrd="0" destOrd="0" presId="urn:microsoft.com/office/officeart/2005/8/layout/process4"/>
    <dgm:cxn modelId="{CCF77CF6-E0ED-41F9-A7E3-DBFE3EB5C710}" type="presOf" srcId="{22ED7C9C-27E3-4240-9CF6-1CEB464751F6}" destId="{30A57602-3C6B-4CA7-92CE-3EA8AEBE5111}" srcOrd="0" destOrd="0" presId="urn:microsoft.com/office/officeart/2005/8/layout/process4"/>
    <dgm:cxn modelId="{3D599E21-951B-4202-BEC9-C1D273B172F7}" type="presParOf" srcId="{18F04BE7-F200-4470-BC9E-0ECDBDB62408}" destId="{C72960AF-7B63-425B-BAB9-F4FEBDD12C30}" srcOrd="0" destOrd="0" presId="urn:microsoft.com/office/officeart/2005/8/layout/process4"/>
    <dgm:cxn modelId="{C9B4D3AA-51F1-49F7-9CB9-91D807681008}" type="presParOf" srcId="{C72960AF-7B63-425B-BAB9-F4FEBDD12C30}" destId="{2F8074AE-87BB-49E4-801B-EA053CA11B85}" srcOrd="0" destOrd="0" presId="urn:microsoft.com/office/officeart/2005/8/layout/process4"/>
    <dgm:cxn modelId="{0EFC4164-7082-4C39-ADAB-E2BDAD3F5C57}" type="presParOf" srcId="{C72960AF-7B63-425B-BAB9-F4FEBDD12C30}" destId="{ECE20491-183D-4AFA-8D88-DF5F5DCC2008}" srcOrd="1" destOrd="0" presId="urn:microsoft.com/office/officeart/2005/8/layout/process4"/>
    <dgm:cxn modelId="{635DAFFE-409B-4A76-AC59-D276E93AA58E}" type="presParOf" srcId="{C72960AF-7B63-425B-BAB9-F4FEBDD12C30}" destId="{A4EEFFC2-76FE-49EF-80DD-24E75885826C}" srcOrd="2" destOrd="0" presId="urn:microsoft.com/office/officeart/2005/8/layout/process4"/>
    <dgm:cxn modelId="{5441A4C4-8DB2-438C-B6CC-FE804935266F}" type="presParOf" srcId="{A4EEFFC2-76FE-49EF-80DD-24E75885826C}" destId="{B2D4FE0A-FBBB-48D4-A1CB-4FF37D76F19C}" srcOrd="0" destOrd="0" presId="urn:microsoft.com/office/officeart/2005/8/layout/process4"/>
    <dgm:cxn modelId="{392E049B-73DD-4DD1-956F-B74BEA6A9B4D}" type="presParOf" srcId="{A4EEFFC2-76FE-49EF-80DD-24E75885826C}" destId="{8DA83353-1253-4338-9D06-2F8A768AAB09}" srcOrd="1" destOrd="0" presId="urn:microsoft.com/office/officeart/2005/8/layout/process4"/>
    <dgm:cxn modelId="{60F73F83-B675-4CD2-A830-60892EB34171}" type="presParOf" srcId="{18F04BE7-F200-4470-BC9E-0ECDBDB62408}" destId="{3312685C-B7E2-4865-B66B-ED9080DDD999}" srcOrd="1" destOrd="0" presId="urn:microsoft.com/office/officeart/2005/8/layout/process4"/>
    <dgm:cxn modelId="{FCCC1D6C-0F30-4F65-82D4-6B1CBAC06BD8}" type="presParOf" srcId="{18F04BE7-F200-4470-BC9E-0ECDBDB62408}" destId="{C2305EAE-B1B9-4C51-AFC7-0C34CEE67CA5}" srcOrd="2" destOrd="0" presId="urn:microsoft.com/office/officeart/2005/8/layout/process4"/>
    <dgm:cxn modelId="{3456C842-5751-41F0-B8F8-EDB0355FBBC1}" type="presParOf" srcId="{C2305EAE-B1B9-4C51-AFC7-0C34CEE67CA5}" destId="{B049EA62-0EEC-4AC8-9285-12D72DCDD4FB}" srcOrd="0" destOrd="0" presId="urn:microsoft.com/office/officeart/2005/8/layout/process4"/>
    <dgm:cxn modelId="{058739B4-4950-4FE2-AF41-8ABFF02A0FAC}" type="presParOf" srcId="{C2305EAE-B1B9-4C51-AFC7-0C34CEE67CA5}" destId="{DF2C1D69-0D64-4327-A7D6-FF93CA15C6B2}" srcOrd="1" destOrd="0" presId="urn:microsoft.com/office/officeart/2005/8/layout/process4"/>
    <dgm:cxn modelId="{9F044D38-7E62-4858-B006-5D3D9A74AB43}" type="presParOf" srcId="{C2305EAE-B1B9-4C51-AFC7-0C34CEE67CA5}" destId="{E8E2B5A8-6B0D-48B9-946A-F0EE020B3498}" srcOrd="2" destOrd="0" presId="urn:microsoft.com/office/officeart/2005/8/layout/process4"/>
    <dgm:cxn modelId="{B0A0AAD2-1BF7-4ACB-A3C8-8CAD98467096}" type="presParOf" srcId="{E8E2B5A8-6B0D-48B9-946A-F0EE020B3498}" destId="{ED23BECF-FB09-408D-93A4-48386666CBB2}" srcOrd="0" destOrd="0" presId="urn:microsoft.com/office/officeart/2005/8/layout/process4"/>
    <dgm:cxn modelId="{FEE8F23C-DE75-4943-B9CB-4C8F4AF0B384}" type="presParOf" srcId="{E8E2B5A8-6B0D-48B9-946A-F0EE020B3498}" destId="{23C31443-4A6D-4AA5-84E8-69F72E6A3DBF}" srcOrd="1" destOrd="0" presId="urn:microsoft.com/office/officeart/2005/8/layout/process4"/>
    <dgm:cxn modelId="{4AE30E14-9500-4F82-8727-2A841A793A33}" type="presParOf" srcId="{18F04BE7-F200-4470-BC9E-0ECDBDB62408}" destId="{4D374F3F-18ED-4FC9-AB39-6D030DB40DC1}" srcOrd="3" destOrd="0" presId="urn:microsoft.com/office/officeart/2005/8/layout/process4"/>
    <dgm:cxn modelId="{E76803CB-9836-4911-B55C-546D37A6AB90}" type="presParOf" srcId="{18F04BE7-F200-4470-BC9E-0ECDBDB62408}" destId="{498C9729-1D64-4720-802E-18810B6F76B3}" srcOrd="4" destOrd="0" presId="urn:microsoft.com/office/officeart/2005/8/layout/process4"/>
    <dgm:cxn modelId="{93F7BC06-D4FC-41B2-B068-879443690FF8}" type="presParOf" srcId="{498C9729-1D64-4720-802E-18810B6F76B3}" destId="{657A8E0C-CF32-4DB6-A867-646218A8F84B}" srcOrd="0" destOrd="0" presId="urn:microsoft.com/office/officeart/2005/8/layout/process4"/>
    <dgm:cxn modelId="{564C127C-0417-4874-8F57-42C979889B91}" type="presParOf" srcId="{498C9729-1D64-4720-802E-18810B6F76B3}" destId="{B366F579-9B6A-4FAC-A8D0-C4D77D3B5BFD}" srcOrd="1" destOrd="0" presId="urn:microsoft.com/office/officeart/2005/8/layout/process4"/>
    <dgm:cxn modelId="{CBD6735E-70A0-4B6F-99E9-D80787DE3D42}" type="presParOf" srcId="{498C9729-1D64-4720-802E-18810B6F76B3}" destId="{25A5173E-6A9B-496B-87F1-EECF1E1AA3ED}" srcOrd="2" destOrd="0" presId="urn:microsoft.com/office/officeart/2005/8/layout/process4"/>
    <dgm:cxn modelId="{BE3D9645-EE44-4700-9A5C-7573B95D930F}" type="presParOf" srcId="{25A5173E-6A9B-496B-87F1-EECF1E1AA3ED}" destId="{30A57602-3C6B-4CA7-92CE-3EA8AEBE5111}" srcOrd="0" destOrd="0" presId="urn:microsoft.com/office/officeart/2005/8/layout/process4"/>
    <dgm:cxn modelId="{8DAEB697-2636-40BF-9BFD-2B07371F3F19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Sphere</a:t>
          </a:r>
        </a:p>
        <a:p>
          <a:r>
            <a:rPr lang="en-US" dirty="0" smtClean="0"/>
            <a:t>Volume of Cones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Pyramid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F0DA6-26D4-4078-A1E4-41BE9E11259A}" type="presOf" srcId="{7BF0163A-CACF-4533-94FC-B5BD897A6A1F}" destId="{E1C1A7DD-9443-4934-9B7A-C1741EDF85AC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F96489C6-9BC5-44BA-A4D9-368016D3CD45}" type="presOf" srcId="{E725DEA3-93B5-45CE-8EE3-B209986FEEB2}" destId="{DF2C1D69-0D64-4327-A7D6-FF93CA15C6B2}" srcOrd="1" destOrd="0" presId="urn:microsoft.com/office/officeart/2005/8/layout/process4"/>
    <dgm:cxn modelId="{3D22A152-F4AA-4C97-A55A-4CFD0E72E8E9}" type="presOf" srcId="{E96C3976-E9AE-4C14-9428-B1BDB0B6CE48}" destId="{B2D4FE0A-FBBB-48D4-A1CB-4FF37D76F19C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ACA1E500-1563-43C8-9D36-21B992791F8F}" type="presOf" srcId="{7ABE68EE-5124-42DF-8283-40A3C3596637}" destId="{ECE20491-183D-4AFA-8D88-DF5F5DCC2008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94363918-7FE4-4D4F-A6BB-AA6AF8F53900}" type="presOf" srcId="{2C8213FA-5F55-42AC-A048-58E133FD7E26}" destId="{ED23BECF-FB09-408D-93A4-48386666CBB2}" srcOrd="0" destOrd="0" presId="urn:microsoft.com/office/officeart/2005/8/layout/process4"/>
    <dgm:cxn modelId="{7AD2D56D-05B9-4900-86D4-02DFA0D87F5A}" type="presOf" srcId="{3073EF81-2596-4E3B-B5C3-D431F373E911}" destId="{B366F579-9B6A-4FAC-A8D0-C4D77D3B5BFD}" srcOrd="1" destOrd="0" presId="urn:microsoft.com/office/officeart/2005/8/layout/process4"/>
    <dgm:cxn modelId="{4755EF04-1944-47EF-9AAA-DA7BEF04705F}" type="presOf" srcId="{9EABD561-3701-4983-BB64-6427CAAD56E7}" destId="{8DA83353-1253-4338-9D06-2F8A768AAB09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D0630CA4-5163-4822-8FBC-C125C3ACDE65}" type="presOf" srcId="{E725DEA3-93B5-45CE-8EE3-B209986FEEB2}" destId="{B049EA62-0EEC-4AC8-9285-12D72DCDD4FB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DC95D97E-6F20-49E6-8675-5797F5861750}" type="presOf" srcId="{868D8F94-BA72-4C60-A467-E7F6D1B02734}" destId="{23C31443-4A6D-4AA5-84E8-69F72E6A3DBF}" srcOrd="0" destOrd="0" presId="urn:microsoft.com/office/officeart/2005/8/layout/process4"/>
    <dgm:cxn modelId="{BE65A18E-5199-4366-B30B-A9713C87BC3A}" type="presOf" srcId="{1532B67F-BBA2-4011-A320-63B5AA60F04B}" destId="{18F04BE7-F200-4470-BC9E-0ECDBDB62408}" srcOrd="0" destOrd="0" presId="urn:microsoft.com/office/officeart/2005/8/layout/process4"/>
    <dgm:cxn modelId="{C93B1FB5-5425-4C65-9912-39A3C156B2A5}" type="presOf" srcId="{22ED7C9C-27E3-4240-9CF6-1CEB464751F6}" destId="{30A57602-3C6B-4CA7-92CE-3EA8AEBE5111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FE4D5B0B-7ED8-4EAB-A3B0-81002CD4F769}" type="presOf" srcId="{3073EF81-2596-4E3B-B5C3-D431F373E911}" destId="{657A8E0C-CF32-4DB6-A867-646218A8F84B}" srcOrd="0" destOrd="0" presId="urn:microsoft.com/office/officeart/2005/8/layout/process4"/>
    <dgm:cxn modelId="{92A327A2-3D5F-4481-9922-B759A9661F23}" type="presOf" srcId="{7ABE68EE-5124-42DF-8283-40A3C3596637}" destId="{2F8074AE-87BB-49E4-801B-EA053CA11B85}" srcOrd="0" destOrd="0" presId="urn:microsoft.com/office/officeart/2005/8/layout/process4"/>
    <dgm:cxn modelId="{81096346-399B-40EE-AD40-59444CF7FF1A}" type="presParOf" srcId="{18F04BE7-F200-4470-BC9E-0ECDBDB62408}" destId="{C72960AF-7B63-425B-BAB9-F4FEBDD12C30}" srcOrd="0" destOrd="0" presId="urn:microsoft.com/office/officeart/2005/8/layout/process4"/>
    <dgm:cxn modelId="{600E9279-5DE2-4A00-86C8-5E0AF576301E}" type="presParOf" srcId="{C72960AF-7B63-425B-BAB9-F4FEBDD12C30}" destId="{2F8074AE-87BB-49E4-801B-EA053CA11B85}" srcOrd="0" destOrd="0" presId="urn:microsoft.com/office/officeart/2005/8/layout/process4"/>
    <dgm:cxn modelId="{6D21096D-A661-4DAC-AB99-124593E77C61}" type="presParOf" srcId="{C72960AF-7B63-425B-BAB9-F4FEBDD12C30}" destId="{ECE20491-183D-4AFA-8D88-DF5F5DCC2008}" srcOrd="1" destOrd="0" presId="urn:microsoft.com/office/officeart/2005/8/layout/process4"/>
    <dgm:cxn modelId="{482AC222-FC28-4FAD-80AE-4B90CC2EFB83}" type="presParOf" srcId="{C72960AF-7B63-425B-BAB9-F4FEBDD12C30}" destId="{A4EEFFC2-76FE-49EF-80DD-24E75885826C}" srcOrd="2" destOrd="0" presId="urn:microsoft.com/office/officeart/2005/8/layout/process4"/>
    <dgm:cxn modelId="{53CCC8E3-D21D-4480-A64E-A61919FB7A07}" type="presParOf" srcId="{A4EEFFC2-76FE-49EF-80DD-24E75885826C}" destId="{B2D4FE0A-FBBB-48D4-A1CB-4FF37D76F19C}" srcOrd="0" destOrd="0" presId="urn:microsoft.com/office/officeart/2005/8/layout/process4"/>
    <dgm:cxn modelId="{8429F94C-FA8C-4CFA-9987-BAB0849100AD}" type="presParOf" srcId="{A4EEFFC2-76FE-49EF-80DD-24E75885826C}" destId="{8DA83353-1253-4338-9D06-2F8A768AAB09}" srcOrd="1" destOrd="0" presId="urn:microsoft.com/office/officeart/2005/8/layout/process4"/>
    <dgm:cxn modelId="{83A9F0E2-78F3-4213-BC70-0797CC5F7E18}" type="presParOf" srcId="{18F04BE7-F200-4470-BC9E-0ECDBDB62408}" destId="{3312685C-B7E2-4865-B66B-ED9080DDD999}" srcOrd="1" destOrd="0" presId="urn:microsoft.com/office/officeart/2005/8/layout/process4"/>
    <dgm:cxn modelId="{73F6A005-958B-47B1-83CC-4B55CD0DE644}" type="presParOf" srcId="{18F04BE7-F200-4470-BC9E-0ECDBDB62408}" destId="{C2305EAE-B1B9-4C51-AFC7-0C34CEE67CA5}" srcOrd="2" destOrd="0" presId="urn:microsoft.com/office/officeart/2005/8/layout/process4"/>
    <dgm:cxn modelId="{597D7FDC-9EFE-4645-BD71-6B8C28EF5EBC}" type="presParOf" srcId="{C2305EAE-B1B9-4C51-AFC7-0C34CEE67CA5}" destId="{B049EA62-0EEC-4AC8-9285-12D72DCDD4FB}" srcOrd="0" destOrd="0" presId="urn:microsoft.com/office/officeart/2005/8/layout/process4"/>
    <dgm:cxn modelId="{E5F09C2F-7813-4B7D-B88C-719A97A8D1A9}" type="presParOf" srcId="{C2305EAE-B1B9-4C51-AFC7-0C34CEE67CA5}" destId="{DF2C1D69-0D64-4327-A7D6-FF93CA15C6B2}" srcOrd="1" destOrd="0" presId="urn:microsoft.com/office/officeart/2005/8/layout/process4"/>
    <dgm:cxn modelId="{0E80C337-1E61-4156-8964-C3C1E314CF9B}" type="presParOf" srcId="{C2305EAE-B1B9-4C51-AFC7-0C34CEE67CA5}" destId="{E8E2B5A8-6B0D-48B9-946A-F0EE020B3498}" srcOrd="2" destOrd="0" presId="urn:microsoft.com/office/officeart/2005/8/layout/process4"/>
    <dgm:cxn modelId="{E14B6F93-E880-4917-8B67-7F2641CEC6C6}" type="presParOf" srcId="{E8E2B5A8-6B0D-48B9-946A-F0EE020B3498}" destId="{ED23BECF-FB09-408D-93A4-48386666CBB2}" srcOrd="0" destOrd="0" presId="urn:microsoft.com/office/officeart/2005/8/layout/process4"/>
    <dgm:cxn modelId="{A7C34083-1AA5-45B5-9C76-B5DC29F6D8B9}" type="presParOf" srcId="{E8E2B5A8-6B0D-48B9-946A-F0EE020B3498}" destId="{23C31443-4A6D-4AA5-84E8-69F72E6A3DBF}" srcOrd="1" destOrd="0" presId="urn:microsoft.com/office/officeart/2005/8/layout/process4"/>
    <dgm:cxn modelId="{ACCF0791-DDC4-4CFF-A1D2-7769EB8955FE}" type="presParOf" srcId="{18F04BE7-F200-4470-BC9E-0ECDBDB62408}" destId="{4D374F3F-18ED-4FC9-AB39-6D030DB40DC1}" srcOrd="3" destOrd="0" presId="urn:microsoft.com/office/officeart/2005/8/layout/process4"/>
    <dgm:cxn modelId="{1AB37217-A1B2-4A5C-A6F6-0CFFA4AB87EA}" type="presParOf" srcId="{18F04BE7-F200-4470-BC9E-0ECDBDB62408}" destId="{498C9729-1D64-4720-802E-18810B6F76B3}" srcOrd="4" destOrd="0" presId="urn:microsoft.com/office/officeart/2005/8/layout/process4"/>
    <dgm:cxn modelId="{6FC34FA4-AD70-48D4-8E03-DBEB25417793}" type="presParOf" srcId="{498C9729-1D64-4720-802E-18810B6F76B3}" destId="{657A8E0C-CF32-4DB6-A867-646218A8F84B}" srcOrd="0" destOrd="0" presId="urn:microsoft.com/office/officeart/2005/8/layout/process4"/>
    <dgm:cxn modelId="{91FD0456-47FE-4303-BBDD-853832151815}" type="presParOf" srcId="{498C9729-1D64-4720-802E-18810B6F76B3}" destId="{B366F579-9B6A-4FAC-A8D0-C4D77D3B5BFD}" srcOrd="1" destOrd="0" presId="urn:microsoft.com/office/officeart/2005/8/layout/process4"/>
    <dgm:cxn modelId="{37569956-641D-4B60-8113-E0FB598A10B9}" type="presParOf" srcId="{498C9729-1D64-4720-802E-18810B6F76B3}" destId="{25A5173E-6A9B-496B-87F1-EECF1E1AA3ED}" srcOrd="2" destOrd="0" presId="urn:microsoft.com/office/officeart/2005/8/layout/process4"/>
    <dgm:cxn modelId="{327E8363-14FC-459A-96C0-33358BAA59DE}" type="presParOf" srcId="{25A5173E-6A9B-496B-87F1-EECF1E1AA3ED}" destId="{30A57602-3C6B-4CA7-92CE-3EA8AEBE5111}" srcOrd="0" destOrd="0" presId="urn:microsoft.com/office/officeart/2005/8/layout/process4"/>
    <dgm:cxn modelId="{B636D5AE-9AE0-4AF3-90C4-B34D998DF757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G.GMD.4</a:t>
          </a:r>
          <a:r>
            <a:rPr lang="en-US" dirty="0" smtClean="0"/>
            <a:t> Identify the shapes of two-dimensional cross-sections of three-dimensional objects and rotations 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Cross Sections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3-Dimensional Figures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C18FB1-E26B-4720-96CC-CD10B399C775}" type="presOf" srcId="{E725DEA3-93B5-45CE-8EE3-B209986FEEB2}" destId="{B049EA62-0EEC-4AC8-9285-12D72DCDD4FB}" srcOrd="0" destOrd="0" presId="urn:microsoft.com/office/officeart/2005/8/layout/process4"/>
    <dgm:cxn modelId="{A98ECFA8-A7F4-409B-ABDA-A8AE2D7A100A}" type="presOf" srcId="{E96C3976-E9AE-4C14-9428-B1BDB0B6CE48}" destId="{B2D4FE0A-FBBB-48D4-A1CB-4FF37D76F19C}" srcOrd="0" destOrd="0" presId="urn:microsoft.com/office/officeart/2005/8/layout/process4"/>
    <dgm:cxn modelId="{974643A3-8455-4BB0-A87B-BF7CD2226C7F}" type="presOf" srcId="{E725DEA3-93B5-45CE-8EE3-B209986FEEB2}" destId="{DF2C1D69-0D64-4327-A7D6-FF93CA15C6B2}" srcOrd="1" destOrd="0" presId="urn:microsoft.com/office/officeart/2005/8/layout/process4"/>
    <dgm:cxn modelId="{C0DECFD2-8C84-45E3-A477-6E4321C1951C}" type="presOf" srcId="{868D8F94-BA72-4C60-A467-E7F6D1B02734}" destId="{23C31443-4A6D-4AA5-84E8-69F72E6A3DBF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B8CF62CC-B420-4168-99FC-E78D596A10B3}" type="presOf" srcId="{7ABE68EE-5124-42DF-8283-40A3C3596637}" destId="{2F8074AE-87BB-49E4-801B-EA053CA11B85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4BBD7DC5-5928-4EA0-8F9F-23244F2D2A4C}" type="presOf" srcId="{3073EF81-2596-4E3B-B5C3-D431F373E911}" destId="{657A8E0C-CF32-4DB6-A867-646218A8F84B}" srcOrd="0" destOrd="0" presId="urn:microsoft.com/office/officeart/2005/8/layout/process4"/>
    <dgm:cxn modelId="{78EB6316-D69E-4AD2-84A6-E21DECB1D8FF}" type="presOf" srcId="{7ABE68EE-5124-42DF-8283-40A3C3596637}" destId="{ECE20491-183D-4AFA-8D88-DF5F5DCC2008}" srcOrd="1" destOrd="0" presId="urn:microsoft.com/office/officeart/2005/8/layout/process4"/>
    <dgm:cxn modelId="{CB9C8E11-622A-4030-95F3-02BFD0BB1D34}" type="presOf" srcId="{3073EF81-2596-4E3B-B5C3-D431F373E911}" destId="{B366F579-9B6A-4FAC-A8D0-C4D77D3B5BFD}" srcOrd="1" destOrd="0" presId="urn:microsoft.com/office/officeart/2005/8/layout/process4"/>
    <dgm:cxn modelId="{16ABEE23-BD3D-4C67-9F4F-38B2B02A292A}" type="presOf" srcId="{9EABD561-3701-4983-BB64-6427CAAD56E7}" destId="{8DA83353-1253-4338-9D06-2F8A768AAB09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EAE6773-D271-49FB-9B9C-ABBC137C3749}" type="presOf" srcId="{1532B67F-BBA2-4011-A320-63B5AA60F04B}" destId="{18F04BE7-F200-4470-BC9E-0ECDBDB62408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ACDF0663-B080-42CC-82F4-6407F9A68C57}" type="presOf" srcId="{2C8213FA-5F55-42AC-A048-58E133FD7E26}" destId="{ED23BECF-FB09-408D-93A4-48386666CBB2}" srcOrd="0" destOrd="0" presId="urn:microsoft.com/office/officeart/2005/8/layout/process4"/>
    <dgm:cxn modelId="{3DA11866-8634-459A-811F-D6E7D9E3F274}" type="presOf" srcId="{22ED7C9C-27E3-4240-9CF6-1CEB464751F6}" destId="{30A57602-3C6B-4CA7-92CE-3EA8AEBE5111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4F557C45-AEB7-41D7-97C8-5053AE51B374}" type="presParOf" srcId="{18F04BE7-F200-4470-BC9E-0ECDBDB62408}" destId="{C72960AF-7B63-425B-BAB9-F4FEBDD12C30}" srcOrd="0" destOrd="0" presId="urn:microsoft.com/office/officeart/2005/8/layout/process4"/>
    <dgm:cxn modelId="{251057FD-2D6A-450E-AA59-68945ABD15A1}" type="presParOf" srcId="{C72960AF-7B63-425B-BAB9-F4FEBDD12C30}" destId="{2F8074AE-87BB-49E4-801B-EA053CA11B85}" srcOrd="0" destOrd="0" presId="urn:microsoft.com/office/officeart/2005/8/layout/process4"/>
    <dgm:cxn modelId="{E4D501F1-6223-4772-9D41-AF4C50A18EC1}" type="presParOf" srcId="{C72960AF-7B63-425B-BAB9-F4FEBDD12C30}" destId="{ECE20491-183D-4AFA-8D88-DF5F5DCC2008}" srcOrd="1" destOrd="0" presId="urn:microsoft.com/office/officeart/2005/8/layout/process4"/>
    <dgm:cxn modelId="{A58B62B3-A80A-4C70-A6E6-F7DA689740D0}" type="presParOf" srcId="{C72960AF-7B63-425B-BAB9-F4FEBDD12C30}" destId="{A4EEFFC2-76FE-49EF-80DD-24E75885826C}" srcOrd="2" destOrd="0" presId="urn:microsoft.com/office/officeart/2005/8/layout/process4"/>
    <dgm:cxn modelId="{AA2EB73A-5E9A-4970-9551-0FDED6C0FE5E}" type="presParOf" srcId="{A4EEFFC2-76FE-49EF-80DD-24E75885826C}" destId="{B2D4FE0A-FBBB-48D4-A1CB-4FF37D76F19C}" srcOrd="0" destOrd="0" presId="urn:microsoft.com/office/officeart/2005/8/layout/process4"/>
    <dgm:cxn modelId="{1B4C541A-7904-424D-BDB8-0127A0969968}" type="presParOf" srcId="{A4EEFFC2-76FE-49EF-80DD-24E75885826C}" destId="{8DA83353-1253-4338-9D06-2F8A768AAB09}" srcOrd="1" destOrd="0" presId="urn:microsoft.com/office/officeart/2005/8/layout/process4"/>
    <dgm:cxn modelId="{4FBB18CD-7347-4F36-9603-C9E65713559E}" type="presParOf" srcId="{18F04BE7-F200-4470-BC9E-0ECDBDB62408}" destId="{3312685C-B7E2-4865-B66B-ED9080DDD999}" srcOrd="1" destOrd="0" presId="urn:microsoft.com/office/officeart/2005/8/layout/process4"/>
    <dgm:cxn modelId="{8DA34F50-7C04-48D1-8F70-BEF1F7AF204D}" type="presParOf" srcId="{18F04BE7-F200-4470-BC9E-0ECDBDB62408}" destId="{C2305EAE-B1B9-4C51-AFC7-0C34CEE67CA5}" srcOrd="2" destOrd="0" presId="urn:microsoft.com/office/officeart/2005/8/layout/process4"/>
    <dgm:cxn modelId="{8CD459C6-930F-4CB7-A2F8-BED0869CEE36}" type="presParOf" srcId="{C2305EAE-B1B9-4C51-AFC7-0C34CEE67CA5}" destId="{B049EA62-0EEC-4AC8-9285-12D72DCDD4FB}" srcOrd="0" destOrd="0" presId="urn:microsoft.com/office/officeart/2005/8/layout/process4"/>
    <dgm:cxn modelId="{72478097-2CA0-4B11-AB5A-102FCDB9FA6F}" type="presParOf" srcId="{C2305EAE-B1B9-4C51-AFC7-0C34CEE67CA5}" destId="{DF2C1D69-0D64-4327-A7D6-FF93CA15C6B2}" srcOrd="1" destOrd="0" presId="urn:microsoft.com/office/officeart/2005/8/layout/process4"/>
    <dgm:cxn modelId="{A468EF56-07D3-4465-B689-4B4C97B8CF73}" type="presParOf" srcId="{C2305EAE-B1B9-4C51-AFC7-0C34CEE67CA5}" destId="{E8E2B5A8-6B0D-48B9-946A-F0EE020B3498}" srcOrd="2" destOrd="0" presId="urn:microsoft.com/office/officeart/2005/8/layout/process4"/>
    <dgm:cxn modelId="{143B69A8-8435-43DC-BD9C-9FA6A31D1DB4}" type="presParOf" srcId="{E8E2B5A8-6B0D-48B9-946A-F0EE020B3498}" destId="{ED23BECF-FB09-408D-93A4-48386666CBB2}" srcOrd="0" destOrd="0" presId="urn:microsoft.com/office/officeart/2005/8/layout/process4"/>
    <dgm:cxn modelId="{E207CD67-25A1-4BA4-881B-6F811B33B544}" type="presParOf" srcId="{E8E2B5A8-6B0D-48B9-946A-F0EE020B3498}" destId="{23C31443-4A6D-4AA5-84E8-69F72E6A3DBF}" srcOrd="1" destOrd="0" presId="urn:microsoft.com/office/officeart/2005/8/layout/process4"/>
    <dgm:cxn modelId="{819FCED1-0E42-4F96-97C2-7F125C21DD22}" type="presParOf" srcId="{18F04BE7-F200-4470-BC9E-0ECDBDB62408}" destId="{4D374F3F-18ED-4FC9-AB39-6D030DB40DC1}" srcOrd="3" destOrd="0" presId="urn:microsoft.com/office/officeart/2005/8/layout/process4"/>
    <dgm:cxn modelId="{F654DE03-C811-41B2-8025-4B2D1C27C44E}" type="presParOf" srcId="{18F04BE7-F200-4470-BC9E-0ECDBDB62408}" destId="{498C9729-1D64-4720-802E-18810B6F76B3}" srcOrd="4" destOrd="0" presId="urn:microsoft.com/office/officeart/2005/8/layout/process4"/>
    <dgm:cxn modelId="{7BD438CF-23AF-41D2-B84A-C6373A566875}" type="presParOf" srcId="{498C9729-1D64-4720-802E-18810B6F76B3}" destId="{657A8E0C-CF32-4DB6-A867-646218A8F84B}" srcOrd="0" destOrd="0" presId="urn:microsoft.com/office/officeart/2005/8/layout/process4"/>
    <dgm:cxn modelId="{F214206D-194F-4FEB-94E4-9044A94E8486}" type="presParOf" srcId="{498C9729-1D64-4720-802E-18810B6F76B3}" destId="{B366F579-9B6A-4FAC-A8D0-C4D77D3B5BFD}" srcOrd="1" destOrd="0" presId="urn:microsoft.com/office/officeart/2005/8/layout/process4"/>
    <dgm:cxn modelId="{EBB972D4-DA13-41AE-99E6-9620D9E050F5}" type="presParOf" srcId="{498C9729-1D64-4720-802E-18810B6F76B3}" destId="{25A5173E-6A9B-496B-87F1-EECF1E1AA3ED}" srcOrd="2" destOrd="0" presId="urn:microsoft.com/office/officeart/2005/8/layout/process4"/>
    <dgm:cxn modelId="{D46A198A-6974-4DCB-A836-B80830AC7238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G.GMD.4</a:t>
          </a:r>
          <a:r>
            <a:rPr lang="en-US" dirty="0" smtClean="0"/>
            <a:t> Identify the shapes of two-dimensional cross-sections of three-dimensional objects and rotations 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Cross Sections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3-Dimensional Figures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5B3C5-493E-4AFE-8121-51A34ECC1FBC}" type="presOf" srcId="{7ABE68EE-5124-42DF-8283-40A3C3596637}" destId="{2F8074AE-87BB-49E4-801B-EA053CA11B85}" srcOrd="0" destOrd="0" presId="urn:microsoft.com/office/officeart/2005/8/layout/process4"/>
    <dgm:cxn modelId="{A09A9165-97B5-4C27-B736-5F6345C603D7}" type="presOf" srcId="{868D8F94-BA72-4C60-A467-E7F6D1B02734}" destId="{23C31443-4A6D-4AA5-84E8-69F72E6A3DBF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32D40EF-9E87-4A58-951F-940A7E48126D}" type="presOf" srcId="{3073EF81-2596-4E3B-B5C3-D431F373E911}" destId="{B366F579-9B6A-4FAC-A8D0-C4D77D3B5BFD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0DA78E7B-DA12-4F8A-A569-E09F8EBFB64A}" type="presOf" srcId="{9EABD561-3701-4983-BB64-6427CAAD56E7}" destId="{8DA83353-1253-4338-9D06-2F8A768AAB09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D727DE86-234E-4F2B-8F7C-6EC25936DEDE}" type="presOf" srcId="{7ABE68EE-5124-42DF-8283-40A3C3596637}" destId="{ECE20491-183D-4AFA-8D88-DF5F5DCC2008}" srcOrd="1" destOrd="0" presId="urn:microsoft.com/office/officeart/2005/8/layout/process4"/>
    <dgm:cxn modelId="{0A759465-801E-4B00-B6D5-35406D42BFBB}" type="presOf" srcId="{E725DEA3-93B5-45CE-8EE3-B209986FEEB2}" destId="{B049EA62-0EEC-4AC8-9285-12D72DCDD4FB}" srcOrd="0" destOrd="0" presId="urn:microsoft.com/office/officeart/2005/8/layout/process4"/>
    <dgm:cxn modelId="{381A612D-8356-4C8E-AE9E-C893C48DF971}" type="presOf" srcId="{2C8213FA-5F55-42AC-A048-58E133FD7E26}" destId="{ED23BECF-FB09-408D-93A4-48386666CBB2}" srcOrd="0" destOrd="0" presId="urn:microsoft.com/office/officeart/2005/8/layout/process4"/>
    <dgm:cxn modelId="{289235A8-F9B5-4ABD-8A69-6DB3E4715981}" type="presOf" srcId="{3073EF81-2596-4E3B-B5C3-D431F373E911}" destId="{657A8E0C-CF32-4DB6-A867-646218A8F84B}" srcOrd="0" destOrd="0" presId="urn:microsoft.com/office/officeart/2005/8/layout/process4"/>
    <dgm:cxn modelId="{0E22E5F5-B84D-4F25-AE3E-4D5F89A48EEC}" type="presOf" srcId="{E725DEA3-93B5-45CE-8EE3-B209986FEEB2}" destId="{DF2C1D69-0D64-4327-A7D6-FF93CA15C6B2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01D407C5-2B23-4C0A-B6FF-5C288D17EAE2}" type="presOf" srcId="{22ED7C9C-27E3-4240-9CF6-1CEB464751F6}" destId="{30A57602-3C6B-4CA7-92CE-3EA8AEBE5111}" srcOrd="0" destOrd="0" presId="urn:microsoft.com/office/officeart/2005/8/layout/process4"/>
    <dgm:cxn modelId="{9A8F476E-9634-4722-BAD1-CDD7B343AC1C}" type="presOf" srcId="{E96C3976-E9AE-4C14-9428-B1BDB0B6CE48}" destId="{B2D4FE0A-FBBB-48D4-A1CB-4FF37D76F19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C2C5345D-E9D5-4DF9-813B-7BC054C5E292}" type="presOf" srcId="{1532B67F-BBA2-4011-A320-63B5AA60F04B}" destId="{18F04BE7-F200-4470-BC9E-0ECDBDB62408}" srcOrd="0" destOrd="0" presId="urn:microsoft.com/office/officeart/2005/8/layout/process4"/>
    <dgm:cxn modelId="{5A0AE142-B262-4FF3-8A99-B33D7EF652B1}" type="presParOf" srcId="{18F04BE7-F200-4470-BC9E-0ECDBDB62408}" destId="{C72960AF-7B63-425B-BAB9-F4FEBDD12C30}" srcOrd="0" destOrd="0" presId="urn:microsoft.com/office/officeart/2005/8/layout/process4"/>
    <dgm:cxn modelId="{F1C2A323-04C8-4568-A49B-916B4426D0EC}" type="presParOf" srcId="{C72960AF-7B63-425B-BAB9-F4FEBDD12C30}" destId="{2F8074AE-87BB-49E4-801B-EA053CA11B85}" srcOrd="0" destOrd="0" presId="urn:microsoft.com/office/officeart/2005/8/layout/process4"/>
    <dgm:cxn modelId="{EEA0C4A4-6BF3-44AE-9959-223185190445}" type="presParOf" srcId="{C72960AF-7B63-425B-BAB9-F4FEBDD12C30}" destId="{ECE20491-183D-4AFA-8D88-DF5F5DCC2008}" srcOrd="1" destOrd="0" presId="urn:microsoft.com/office/officeart/2005/8/layout/process4"/>
    <dgm:cxn modelId="{F710CBB7-EEA5-4F85-BCD6-53A0244E9C4C}" type="presParOf" srcId="{C72960AF-7B63-425B-BAB9-F4FEBDD12C30}" destId="{A4EEFFC2-76FE-49EF-80DD-24E75885826C}" srcOrd="2" destOrd="0" presId="urn:microsoft.com/office/officeart/2005/8/layout/process4"/>
    <dgm:cxn modelId="{220B108A-4363-44FA-ACED-CCCC89212588}" type="presParOf" srcId="{A4EEFFC2-76FE-49EF-80DD-24E75885826C}" destId="{B2D4FE0A-FBBB-48D4-A1CB-4FF37D76F19C}" srcOrd="0" destOrd="0" presId="urn:microsoft.com/office/officeart/2005/8/layout/process4"/>
    <dgm:cxn modelId="{25A6608A-5D00-454D-B766-1C0CF8CC6179}" type="presParOf" srcId="{A4EEFFC2-76FE-49EF-80DD-24E75885826C}" destId="{8DA83353-1253-4338-9D06-2F8A768AAB09}" srcOrd="1" destOrd="0" presId="urn:microsoft.com/office/officeart/2005/8/layout/process4"/>
    <dgm:cxn modelId="{0D15CF20-2E49-49A6-8D30-94C8CD2B94C8}" type="presParOf" srcId="{18F04BE7-F200-4470-BC9E-0ECDBDB62408}" destId="{3312685C-B7E2-4865-B66B-ED9080DDD999}" srcOrd="1" destOrd="0" presId="urn:microsoft.com/office/officeart/2005/8/layout/process4"/>
    <dgm:cxn modelId="{19490D05-A9C1-4C32-9085-4B361ED3C801}" type="presParOf" srcId="{18F04BE7-F200-4470-BC9E-0ECDBDB62408}" destId="{C2305EAE-B1B9-4C51-AFC7-0C34CEE67CA5}" srcOrd="2" destOrd="0" presId="urn:microsoft.com/office/officeart/2005/8/layout/process4"/>
    <dgm:cxn modelId="{8DFF4395-A3C6-487A-AE9D-670E5FB62A04}" type="presParOf" srcId="{C2305EAE-B1B9-4C51-AFC7-0C34CEE67CA5}" destId="{B049EA62-0EEC-4AC8-9285-12D72DCDD4FB}" srcOrd="0" destOrd="0" presId="urn:microsoft.com/office/officeart/2005/8/layout/process4"/>
    <dgm:cxn modelId="{CD41D1A2-1DDA-49BE-B8A9-592B341D1851}" type="presParOf" srcId="{C2305EAE-B1B9-4C51-AFC7-0C34CEE67CA5}" destId="{DF2C1D69-0D64-4327-A7D6-FF93CA15C6B2}" srcOrd="1" destOrd="0" presId="urn:microsoft.com/office/officeart/2005/8/layout/process4"/>
    <dgm:cxn modelId="{96BA78D1-F1FC-4521-AEF6-393D09A45B08}" type="presParOf" srcId="{C2305EAE-B1B9-4C51-AFC7-0C34CEE67CA5}" destId="{E8E2B5A8-6B0D-48B9-946A-F0EE020B3498}" srcOrd="2" destOrd="0" presId="urn:microsoft.com/office/officeart/2005/8/layout/process4"/>
    <dgm:cxn modelId="{DFB97892-B485-4BAE-B869-88AB3616EBCD}" type="presParOf" srcId="{E8E2B5A8-6B0D-48B9-946A-F0EE020B3498}" destId="{ED23BECF-FB09-408D-93A4-48386666CBB2}" srcOrd="0" destOrd="0" presId="urn:microsoft.com/office/officeart/2005/8/layout/process4"/>
    <dgm:cxn modelId="{684D7539-7C28-4E44-BE31-C04F8EDFFBBD}" type="presParOf" srcId="{E8E2B5A8-6B0D-48B9-946A-F0EE020B3498}" destId="{23C31443-4A6D-4AA5-84E8-69F72E6A3DBF}" srcOrd="1" destOrd="0" presId="urn:microsoft.com/office/officeart/2005/8/layout/process4"/>
    <dgm:cxn modelId="{6662D8FA-9582-4EAC-A900-4BCBD00316E3}" type="presParOf" srcId="{18F04BE7-F200-4470-BC9E-0ECDBDB62408}" destId="{4D374F3F-18ED-4FC9-AB39-6D030DB40DC1}" srcOrd="3" destOrd="0" presId="urn:microsoft.com/office/officeart/2005/8/layout/process4"/>
    <dgm:cxn modelId="{748DA235-923A-4FAA-9B8D-67234F0DA3A2}" type="presParOf" srcId="{18F04BE7-F200-4470-BC9E-0ECDBDB62408}" destId="{498C9729-1D64-4720-802E-18810B6F76B3}" srcOrd="4" destOrd="0" presId="urn:microsoft.com/office/officeart/2005/8/layout/process4"/>
    <dgm:cxn modelId="{5C7383A1-0B3B-4372-884B-6D7394D20CD6}" type="presParOf" srcId="{498C9729-1D64-4720-802E-18810B6F76B3}" destId="{657A8E0C-CF32-4DB6-A867-646218A8F84B}" srcOrd="0" destOrd="0" presId="urn:microsoft.com/office/officeart/2005/8/layout/process4"/>
    <dgm:cxn modelId="{851CCC6B-BBDF-4A3C-BA4A-250AA4E0AD8D}" type="presParOf" srcId="{498C9729-1D64-4720-802E-18810B6F76B3}" destId="{B366F579-9B6A-4FAC-A8D0-C4D77D3B5BFD}" srcOrd="1" destOrd="0" presId="urn:microsoft.com/office/officeart/2005/8/layout/process4"/>
    <dgm:cxn modelId="{D4D12CE1-E12D-4B0E-9B83-E0A225D25AE9}" type="presParOf" srcId="{498C9729-1D64-4720-802E-18810B6F76B3}" destId="{25A5173E-6A9B-496B-87F1-EECF1E1AA3ED}" srcOrd="2" destOrd="0" presId="urn:microsoft.com/office/officeart/2005/8/layout/process4"/>
    <dgm:cxn modelId="{A3DEE9B8-6DDF-41C4-9968-85C01DE8CFE1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G.GMD.4</a:t>
          </a:r>
          <a:r>
            <a:rPr lang="en-US" dirty="0" smtClean="0"/>
            <a:t> Identify the shapes of two-dimensional cross-sections of three-dimensional objects and rotations 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Cross Sections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3-Dimensional Figures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5807B-842F-4EA8-9B84-3E0759EB6D44}" type="presOf" srcId="{E725DEA3-93B5-45CE-8EE3-B209986FEEB2}" destId="{DF2C1D69-0D64-4327-A7D6-FF93CA15C6B2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7AC550BC-6DAA-4A81-A7F1-B1D2E603E812}" type="presOf" srcId="{3073EF81-2596-4E3B-B5C3-D431F373E911}" destId="{657A8E0C-CF32-4DB6-A867-646218A8F84B}" srcOrd="0" destOrd="0" presId="urn:microsoft.com/office/officeart/2005/8/layout/process4"/>
    <dgm:cxn modelId="{3A469ACB-DBEA-4AB5-A8CD-2FFC2E853006}" type="presOf" srcId="{E725DEA3-93B5-45CE-8EE3-B209986FEEB2}" destId="{B049EA62-0EEC-4AC8-9285-12D72DCDD4FB}" srcOrd="0" destOrd="0" presId="urn:microsoft.com/office/officeart/2005/8/layout/process4"/>
    <dgm:cxn modelId="{3581AC5D-95CE-4441-A8E5-B423A1D739ED}" type="presOf" srcId="{2C8213FA-5F55-42AC-A048-58E133FD7E26}" destId="{ED23BECF-FB09-408D-93A4-48386666CBB2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47C2F8AF-D554-4C23-87F9-5E138B9DD507}" type="presOf" srcId="{868D8F94-BA72-4C60-A467-E7F6D1B02734}" destId="{23C31443-4A6D-4AA5-84E8-69F72E6A3DBF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2D8B7590-6364-4136-AF5B-5B3CDD1162C4}" type="presOf" srcId="{7ABE68EE-5124-42DF-8283-40A3C3596637}" destId="{2F8074AE-87BB-49E4-801B-EA053CA11B85}" srcOrd="0" destOrd="0" presId="urn:microsoft.com/office/officeart/2005/8/layout/process4"/>
    <dgm:cxn modelId="{06E57271-3DE2-4B7F-8C00-160E100C8FBD}" type="presOf" srcId="{3073EF81-2596-4E3B-B5C3-D431F373E911}" destId="{B366F579-9B6A-4FAC-A8D0-C4D77D3B5BFD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516E933D-F7FB-4366-B45B-9F9E63105389}" type="presOf" srcId="{22ED7C9C-27E3-4240-9CF6-1CEB464751F6}" destId="{30A57602-3C6B-4CA7-92CE-3EA8AEBE5111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7BD17BA9-41C8-4BC2-B321-0A2E6CB30A11}" type="presOf" srcId="{7ABE68EE-5124-42DF-8283-40A3C3596637}" destId="{ECE20491-183D-4AFA-8D88-DF5F5DCC2008}" srcOrd="1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FE5CB27B-1135-43B1-BD72-430D2720B294}" type="presOf" srcId="{1532B67F-BBA2-4011-A320-63B5AA60F04B}" destId="{18F04BE7-F200-4470-BC9E-0ECDBDB62408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5932A037-6FF4-42C4-92AB-C7E7667889BC}" type="presOf" srcId="{9EABD561-3701-4983-BB64-6427CAAD56E7}" destId="{8DA83353-1253-4338-9D06-2F8A768AAB09}" srcOrd="0" destOrd="0" presId="urn:microsoft.com/office/officeart/2005/8/layout/process4"/>
    <dgm:cxn modelId="{294013EE-7A2F-4ABE-925E-363A7A6A1D83}" type="presOf" srcId="{E96C3976-E9AE-4C14-9428-B1BDB0B6CE48}" destId="{B2D4FE0A-FBBB-48D4-A1CB-4FF37D76F19C}" srcOrd="0" destOrd="0" presId="urn:microsoft.com/office/officeart/2005/8/layout/process4"/>
    <dgm:cxn modelId="{56CB33FB-93A7-4D16-9A69-D585107564DF}" type="presParOf" srcId="{18F04BE7-F200-4470-BC9E-0ECDBDB62408}" destId="{C72960AF-7B63-425B-BAB9-F4FEBDD12C30}" srcOrd="0" destOrd="0" presId="urn:microsoft.com/office/officeart/2005/8/layout/process4"/>
    <dgm:cxn modelId="{677132DA-D61F-4D5A-A99B-85C8F76C3CEF}" type="presParOf" srcId="{C72960AF-7B63-425B-BAB9-F4FEBDD12C30}" destId="{2F8074AE-87BB-49E4-801B-EA053CA11B85}" srcOrd="0" destOrd="0" presId="urn:microsoft.com/office/officeart/2005/8/layout/process4"/>
    <dgm:cxn modelId="{DBD0D2E4-EE99-4C63-965E-4C6F4CECA510}" type="presParOf" srcId="{C72960AF-7B63-425B-BAB9-F4FEBDD12C30}" destId="{ECE20491-183D-4AFA-8D88-DF5F5DCC2008}" srcOrd="1" destOrd="0" presId="urn:microsoft.com/office/officeart/2005/8/layout/process4"/>
    <dgm:cxn modelId="{3C233009-1B5C-46C4-AE63-A9A88C9D5C28}" type="presParOf" srcId="{C72960AF-7B63-425B-BAB9-F4FEBDD12C30}" destId="{A4EEFFC2-76FE-49EF-80DD-24E75885826C}" srcOrd="2" destOrd="0" presId="urn:microsoft.com/office/officeart/2005/8/layout/process4"/>
    <dgm:cxn modelId="{AFA3066A-78FA-4765-B6E9-980C5EBFB991}" type="presParOf" srcId="{A4EEFFC2-76FE-49EF-80DD-24E75885826C}" destId="{B2D4FE0A-FBBB-48D4-A1CB-4FF37D76F19C}" srcOrd="0" destOrd="0" presId="urn:microsoft.com/office/officeart/2005/8/layout/process4"/>
    <dgm:cxn modelId="{47F7E6F6-336F-48AC-97EF-1D69860C0991}" type="presParOf" srcId="{A4EEFFC2-76FE-49EF-80DD-24E75885826C}" destId="{8DA83353-1253-4338-9D06-2F8A768AAB09}" srcOrd="1" destOrd="0" presId="urn:microsoft.com/office/officeart/2005/8/layout/process4"/>
    <dgm:cxn modelId="{AA5BFBCF-2C69-49BC-8569-67AC58EE111A}" type="presParOf" srcId="{18F04BE7-F200-4470-BC9E-0ECDBDB62408}" destId="{3312685C-B7E2-4865-B66B-ED9080DDD999}" srcOrd="1" destOrd="0" presId="urn:microsoft.com/office/officeart/2005/8/layout/process4"/>
    <dgm:cxn modelId="{DE9D52D4-BCE6-4AF6-AC14-5F5B42D64F35}" type="presParOf" srcId="{18F04BE7-F200-4470-BC9E-0ECDBDB62408}" destId="{C2305EAE-B1B9-4C51-AFC7-0C34CEE67CA5}" srcOrd="2" destOrd="0" presId="urn:microsoft.com/office/officeart/2005/8/layout/process4"/>
    <dgm:cxn modelId="{A0B92880-33C7-4209-AAD9-FC4A7A54BC80}" type="presParOf" srcId="{C2305EAE-B1B9-4C51-AFC7-0C34CEE67CA5}" destId="{B049EA62-0EEC-4AC8-9285-12D72DCDD4FB}" srcOrd="0" destOrd="0" presId="urn:microsoft.com/office/officeart/2005/8/layout/process4"/>
    <dgm:cxn modelId="{220A129F-26D8-4F45-B45E-250E2D469C8F}" type="presParOf" srcId="{C2305EAE-B1B9-4C51-AFC7-0C34CEE67CA5}" destId="{DF2C1D69-0D64-4327-A7D6-FF93CA15C6B2}" srcOrd="1" destOrd="0" presId="urn:microsoft.com/office/officeart/2005/8/layout/process4"/>
    <dgm:cxn modelId="{585B042D-0E6D-41DD-BA91-4A5E6C2F4EFD}" type="presParOf" srcId="{C2305EAE-B1B9-4C51-AFC7-0C34CEE67CA5}" destId="{E8E2B5A8-6B0D-48B9-946A-F0EE020B3498}" srcOrd="2" destOrd="0" presId="urn:microsoft.com/office/officeart/2005/8/layout/process4"/>
    <dgm:cxn modelId="{BCEC233A-5ADA-4A0D-810F-B210CA422013}" type="presParOf" srcId="{E8E2B5A8-6B0D-48B9-946A-F0EE020B3498}" destId="{ED23BECF-FB09-408D-93A4-48386666CBB2}" srcOrd="0" destOrd="0" presId="urn:microsoft.com/office/officeart/2005/8/layout/process4"/>
    <dgm:cxn modelId="{663A57D3-AA83-43B5-B03A-579A7973929E}" type="presParOf" srcId="{E8E2B5A8-6B0D-48B9-946A-F0EE020B3498}" destId="{23C31443-4A6D-4AA5-84E8-69F72E6A3DBF}" srcOrd="1" destOrd="0" presId="urn:microsoft.com/office/officeart/2005/8/layout/process4"/>
    <dgm:cxn modelId="{2975BBA7-C6DB-420D-AC59-055D0D752986}" type="presParOf" srcId="{18F04BE7-F200-4470-BC9E-0ECDBDB62408}" destId="{4D374F3F-18ED-4FC9-AB39-6D030DB40DC1}" srcOrd="3" destOrd="0" presId="urn:microsoft.com/office/officeart/2005/8/layout/process4"/>
    <dgm:cxn modelId="{E06A587C-AE05-4551-87CD-C140E5C8E150}" type="presParOf" srcId="{18F04BE7-F200-4470-BC9E-0ECDBDB62408}" destId="{498C9729-1D64-4720-802E-18810B6F76B3}" srcOrd="4" destOrd="0" presId="urn:microsoft.com/office/officeart/2005/8/layout/process4"/>
    <dgm:cxn modelId="{D5C3CE75-330A-4FE4-8AF0-2704DEF17696}" type="presParOf" srcId="{498C9729-1D64-4720-802E-18810B6F76B3}" destId="{657A8E0C-CF32-4DB6-A867-646218A8F84B}" srcOrd="0" destOrd="0" presId="urn:microsoft.com/office/officeart/2005/8/layout/process4"/>
    <dgm:cxn modelId="{F831A9FE-BF34-49B1-B1DD-038A15038672}" type="presParOf" srcId="{498C9729-1D64-4720-802E-18810B6F76B3}" destId="{B366F579-9B6A-4FAC-A8D0-C4D77D3B5BFD}" srcOrd="1" destOrd="0" presId="urn:microsoft.com/office/officeart/2005/8/layout/process4"/>
    <dgm:cxn modelId="{427C848A-1700-4100-AFBE-C198078525F5}" type="presParOf" srcId="{498C9729-1D64-4720-802E-18810B6F76B3}" destId="{25A5173E-6A9B-496B-87F1-EECF1E1AA3ED}" srcOrd="2" destOrd="0" presId="urn:microsoft.com/office/officeart/2005/8/layout/process4"/>
    <dgm:cxn modelId="{D93C97A0-2BC6-45DE-AFC9-8D739336FEA1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F465BF95-3D16-4110-B039-1B2AF5BA4006}" type="presOf" srcId="{2C8213FA-5F55-42AC-A048-58E133FD7E26}" destId="{ED23BECF-FB09-408D-93A4-48386666CBB2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DED98942-D99F-41F7-8926-9EE35B61D2FB}" type="presOf" srcId="{E725DEA3-93B5-45CE-8EE3-B209986FEEB2}" destId="{DF2C1D69-0D64-4327-A7D6-FF93CA15C6B2}" srcOrd="1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861739F7-F224-4B08-BD31-BBB9E007432C}" type="presOf" srcId="{E725DEA3-93B5-45CE-8EE3-B209986FEEB2}" destId="{B049EA62-0EEC-4AC8-9285-12D72DCDD4FB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A4464C2C-DB6B-471A-A5FF-E26C30102199}" type="presOf" srcId="{7BF0163A-CACF-4533-94FC-B5BD897A6A1F}" destId="{E1C1A7DD-9443-4934-9B7A-C1741EDF85AC}" srcOrd="0" destOrd="0" presId="urn:microsoft.com/office/officeart/2005/8/layout/process4"/>
    <dgm:cxn modelId="{7B366F2C-08C9-4364-8D0A-AFE5652EB5CF}" type="presOf" srcId="{3073EF81-2596-4E3B-B5C3-D431F373E911}" destId="{B366F579-9B6A-4FAC-A8D0-C4D77D3B5BFD}" srcOrd="1" destOrd="0" presId="urn:microsoft.com/office/officeart/2005/8/layout/process4"/>
    <dgm:cxn modelId="{47B0C34D-DDA1-49A6-BB4B-C27EB9DB3D6B}" type="presOf" srcId="{7ABE68EE-5124-42DF-8283-40A3C3596637}" destId="{ECE20491-183D-4AFA-8D88-DF5F5DCC2008}" srcOrd="1" destOrd="0" presId="urn:microsoft.com/office/officeart/2005/8/layout/process4"/>
    <dgm:cxn modelId="{87CCEA01-018F-4C02-A418-0A405C4FF2D7}" type="presOf" srcId="{868D8F94-BA72-4C60-A467-E7F6D1B02734}" destId="{23C31443-4A6D-4AA5-84E8-69F72E6A3DBF}" srcOrd="0" destOrd="0" presId="urn:microsoft.com/office/officeart/2005/8/layout/process4"/>
    <dgm:cxn modelId="{535BEC50-CD6E-479E-AA7C-1033243F36AE}" type="presOf" srcId="{22ED7C9C-27E3-4240-9CF6-1CEB464751F6}" destId="{30A57602-3C6B-4CA7-92CE-3EA8AEBE5111}" srcOrd="0" destOrd="0" presId="urn:microsoft.com/office/officeart/2005/8/layout/process4"/>
    <dgm:cxn modelId="{54A97D14-0DC4-4740-A73A-D9D85EF19202}" type="presOf" srcId="{7ABE68EE-5124-42DF-8283-40A3C3596637}" destId="{2F8074AE-87BB-49E4-801B-EA053CA11B85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7B820C0-F85D-4360-8115-437A3E29C29F}" type="presOf" srcId="{1532B67F-BBA2-4011-A320-63B5AA60F04B}" destId="{18F04BE7-F200-4470-BC9E-0ECDBDB62408}" srcOrd="0" destOrd="0" presId="urn:microsoft.com/office/officeart/2005/8/layout/process4"/>
    <dgm:cxn modelId="{A6D794B1-97CD-43CC-B055-0FB1BFE2F721}" type="presOf" srcId="{9EABD561-3701-4983-BB64-6427CAAD56E7}" destId="{8DA83353-1253-4338-9D06-2F8A768AAB09}" srcOrd="0" destOrd="0" presId="urn:microsoft.com/office/officeart/2005/8/layout/process4"/>
    <dgm:cxn modelId="{D0791BF6-39F5-406A-BE50-9CAFBB3223BD}" type="presOf" srcId="{E96C3976-E9AE-4C14-9428-B1BDB0B6CE48}" destId="{B2D4FE0A-FBBB-48D4-A1CB-4FF37D76F19C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9F20BCC8-F187-4C1B-8968-CF15199E3834}" type="presOf" srcId="{3073EF81-2596-4E3B-B5C3-D431F373E911}" destId="{657A8E0C-CF32-4DB6-A867-646218A8F84B}" srcOrd="0" destOrd="0" presId="urn:microsoft.com/office/officeart/2005/8/layout/process4"/>
    <dgm:cxn modelId="{704FE123-EDE6-4B6D-AD10-E5B952E22280}" type="presParOf" srcId="{18F04BE7-F200-4470-BC9E-0ECDBDB62408}" destId="{C72960AF-7B63-425B-BAB9-F4FEBDD12C30}" srcOrd="0" destOrd="0" presId="urn:microsoft.com/office/officeart/2005/8/layout/process4"/>
    <dgm:cxn modelId="{1E4388F4-10A1-4A38-AC9E-764BFAA49384}" type="presParOf" srcId="{C72960AF-7B63-425B-BAB9-F4FEBDD12C30}" destId="{2F8074AE-87BB-49E4-801B-EA053CA11B85}" srcOrd="0" destOrd="0" presId="urn:microsoft.com/office/officeart/2005/8/layout/process4"/>
    <dgm:cxn modelId="{F51F4D19-8BEA-4584-B727-92719A24E8A6}" type="presParOf" srcId="{C72960AF-7B63-425B-BAB9-F4FEBDD12C30}" destId="{ECE20491-183D-4AFA-8D88-DF5F5DCC2008}" srcOrd="1" destOrd="0" presId="urn:microsoft.com/office/officeart/2005/8/layout/process4"/>
    <dgm:cxn modelId="{97CB43F2-278D-4A27-AEB6-D42B05A16474}" type="presParOf" srcId="{C72960AF-7B63-425B-BAB9-F4FEBDD12C30}" destId="{A4EEFFC2-76FE-49EF-80DD-24E75885826C}" srcOrd="2" destOrd="0" presId="urn:microsoft.com/office/officeart/2005/8/layout/process4"/>
    <dgm:cxn modelId="{D3609CA8-DD96-4EAE-9460-E2CCBD6A6278}" type="presParOf" srcId="{A4EEFFC2-76FE-49EF-80DD-24E75885826C}" destId="{B2D4FE0A-FBBB-48D4-A1CB-4FF37D76F19C}" srcOrd="0" destOrd="0" presId="urn:microsoft.com/office/officeart/2005/8/layout/process4"/>
    <dgm:cxn modelId="{39046591-E2DB-4544-A050-AD3A8E1BF560}" type="presParOf" srcId="{A4EEFFC2-76FE-49EF-80DD-24E75885826C}" destId="{8DA83353-1253-4338-9D06-2F8A768AAB09}" srcOrd="1" destOrd="0" presId="urn:microsoft.com/office/officeart/2005/8/layout/process4"/>
    <dgm:cxn modelId="{0933B731-67E0-4407-81B4-CAD08F7134A1}" type="presParOf" srcId="{18F04BE7-F200-4470-BC9E-0ECDBDB62408}" destId="{3312685C-B7E2-4865-B66B-ED9080DDD999}" srcOrd="1" destOrd="0" presId="urn:microsoft.com/office/officeart/2005/8/layout/process4"/>
    <dgm:cxn modelId="{444EEE1D-F0A6-49A0-8E97-9C02D7434927}" type="presParOf" srcId="{18F04BE7-F200-4470-BC9E-0ECDBDB62408}" destId="{C2305EAE-B1B9-4C51-AFC7-0C34CEE67CA5}" srcOrd="2" destOrd="0" presId="urn:microsoft.com/office/officeart/2005/8/layout/process4"/>
    <dgm:cxn modelId="{9FFBFBA4-E672-4704-86AB-C66D51F08DE4}" type="presParOf" srcId="{C2305EAE-B1B9-4C51-AFC7-0C34CEE67CA5}" destId="{B049EA62-0EEC-4AC8-9285-12D72DCDD4FB}" srcOrd="0" destOrd="0" presId="urn:microsoft.com/office/officeart/2005/8/layout/process4"/>
    <dgm:cxn modelId="{59959157-40F7-4975-802B-6BF190644713}" type="presParOf" srcId="{C2305EAE-B1B9-4C51-AFC7-0C34CEE67CA5}" destId="{DF2C1D69-0D64-4327-A7D6-FF93CA15C6B2}" srcOrd="1" destOrd="0" presId="urn:microsoft.com/office/officeart/2005/8/layout/process4"/>
    <dgm:cxn modelId="{80C9F44A-97AC-497A-93BF-BE4FBE8E5902}" type="presParOf" srcId="{C2305EAE-B1B9-4C51-AFC7-0C34CEE67CA5}" destId="{E8E2B5A8-6B0D-48B9-946A-F0EE020B3498}" srcOrd="2" destOrd="0" presId="urn:microsoft.com/office/officeart/2005/8/layout/process4"/>
    <dgm:cxn modelId="{17453C0A-5B2B-4B9F-BA0D-6E5B23C8C3B0}" type="presParOf" srcId="{E8E2B5A8-6B0D-48B9-946A-F0EE020B3498}" destId="{ED23BECF-FB09-408D-93A4-48386666CBB2}" srcOrd="0" destOrd="0" presId="urn:microsoft.com/office/officeart/2005/8/layout/process4"/>
    <dgm:cxn modelId="{2F6FC1FA-7CEF-48AD-B714-AE530026DA52}" type="presParOf" srcId="{E8E2B5A8-6B0D-48B9-946A-F0EE020B3498}" destId="{23C31443-4A6D-4AA5-84E8-69F72E6A3DBF}" srcOrd="1" destOrd="0" presId="urn:microsoft.com/office/officeart/2005/8/layout/process4"/>
    <dgm:cxn modelId="{14740DEA-B7DA-4EA6-9B96-1E2C151CCAC6}" type="presParOf" srcId="{18F04BE7-F200-4470-BC9E-0ECDBDB62408}" destId="{4D374F3F-18ED-4FC9-AB39-6D030DB40DC1}" srcOrd="3" destOrd="0" presId="urn:microsoft.com/office/officeart/2005/8/layout/process4"/>
    <dgm:cxn modelId="{7FBF01C8-F1BB-45D5-A0A6-A659258330E3}" type="presParOf" srcId="{18F04BE7-F200-4470-BC9E-0ECDBDB62408}" destId="{498C9729-1D64-4720-802E-18810B6F76B3}" srcOrd="4" destOrd="0" presId="urn:microsoft.com/office/officeart/2005/8/layout/process4"/>
    <dgm:cxn modelId="{8A595BE3-E943-41CC-BB7A-5FB4D5617110}" type="presParOf" srcId="{498C9729-1D64-4720-802E-18810B6F76B3}" destId="{657A8E0C-CF32-4DB6-A867-646218A8F84B}" srcOrd="0" destOrd="0" presId="urn:microsoft.com/office/officeart/2005/8/layout/process4"/>
    <dgm:cxn modelId="{5EA683C6-C07A-4876-8EBA-54FB12329160}" type="presParOf" srcId="{498C9729-1D64-4720-802E-18810B6F76B3}" destId="{B366F579-9B6A-4FAC-A8D0-C4D77D3B5BFD}" srcOrd="1" destOrd="0" presId="urn:microsoft.com/office/officeart/2005/8/layout/process4"/>
    <dgm:cxn modelId="{72AAB3A3-10F6-48B2-9B82-9F9E25716FD0}" type="presParOf" srcId="{498C9729-1D64-4720-802E-18810B6F76B3}" destId="{25A5173E-6A9B-496B-87F1-EECF1E1AA3ED}" srcOrd="2" destOrd="0" presId="urn:microsoft.com/office/officeart/2005/8/layout/process4"/>
    <dgm:cxn modelId="{0824FAF3-A628-424D-9B14-C2FF8355F3A5}" type="presParOf" srcId="{25A5173E-6A9B-496B-87F1-EECF1E1AA3ED}" destId="{30A57602-3C6B-4CA7-92CE-3EA8AEBE5111}" srcOrd="0" destOrd="0" presId="urn:microsoft.com/office/officeart/2005/8/layout/process4"/>
    <dgm:cxn modelId="{3AF9369F-20E9-4A67-B8D9-C85F64ACF17C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G.GMD.4</a:t>
          </a:r>
          <a:r>
            <a:rPr lang="en-US" dirty="0" smtClean="0"/>
            <a:t> Identify the shapes of two-dimensional cross-sections of three-dimensional objects and rotations 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Cross Sections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3-Dimensional Figures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29605-FCC9-473D-8F15-1ECA8DC35152}" type="presOf" srcId="{868D8F94-BA72-4C60-A467-E7F6D1B02734}" destId="{23C31443-4A6D-4AA5-84E8-69F72E6A3DBF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85E1F6D9-3DFC-495A-B993-B7B72E2E2172}" type="presOf" srcId="{3073EF81-2596-4E3B-B5C3-D431F373E911}" destId="{B366F579-9B6A-4FAC-A8D0-C4D77D3B5BFD}" srcOrd="1" destOrd="0" presId="urn:microsoft.com/office/officeart/2005/8/layout/process4"/>
    <dgm:cxn modelId="{07CCCE52-24F6-43E8-AD1A-E6B928C20FA2}" type="presOf" srcId="{2C8213FA-5F55-42AC-A048-58E133FD7E26}" destId="{ED23BECF-FB09-408D-93A4-48386666CBB2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7FBF23AB-5006-4754-9F80-E71EC9AF7E8E}" type="presOf" srcId="{1532B67F-BBA2-4011-A320-63B5AA60F04B}" destId="{18F04BE7-F200-4470-BC9E-0ECDBDB62408}" srcOrd="0" destOrd="0" presId="urn:microsoft.com/office/officeart/2005/8/layout/process4"/>
    <dgm:cxn modelId="{D6AA3CDC-45F8-4694-9D57-1BCEEB7D0EFB}" type="presOf" srcId="{3073EF81-2596-4E3B-B5C3-D431F373E911}" destId="{657A8E0C-CF32-4DB6-A867-646218A8F84B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AF6DA9B6-48BF-46C2-8BEF-7637291FD63E}" type="presOf" srcId="{E725DEA3-93B5-45CE-8EE3-B209986FEEB2}" destId="{B049EA62-0EEC-4AC8-9285-12D72DCDD4FB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4E0849A5-6FB8-4CC8-AEF1-AD82C03FB773}" type="presOf" srcId="{E725DEA3-93B5-45CE-8EE3-B209986FEEB2}" destId="{DF2C1D69-0D64-4327-A7D6-FF93CA15C6B2}" srcOrd="1" destOrd="0" presId="urn:microsoft.com/office/officeart/2005/8/layout/process4"/>
    <dgm:cxn modelId="{7B32EC54-5EEA-4928-A4CA-A8BEAD8C12A3}" type="presOf" srcId="{E96C3976-E9AE-4C14-9428-B1BDB0B6CE48}" destId="{B2D4FE0A-FBBB-48D4-A1CB-4FF37D76F19C}" srcOrd="0" destOrd="0" presId="urn:microsoft.com/office/officeart/2005/8/layout/process4"/>
    <dgm:cxn modelId="{44B38C81-A8FE-4863-8684-677108AA2B3F}" type="presOf" srcId="{7ABE68EE-5124-42DF-8283-40A3C3596637}" destId="{ECE20491-183D-4AFA-8D88-DF5F5DCC2008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AA97134C-5D4C-4FA7-ACD2-10BEE3126F2F}" type="presOf" srcId="{7ABE68EE-5124-42DF-8283-40A3C3596637}" destId="{2F8074AE-87BB-49E4-801B-EA053CA11B85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D2C5643-6D78-4E1A-BEBB-0D808883178C}" type="presOf" srcId="{22ED7C9C-27E3-4240-9CF6-1CEB464751F6}" destId="{30A57602-3C6B-4CA7-92CE-3EA8AEBE5111}" srcOrd="0" destOrd="0" presId="urn:microsoft.com/office/officeart/2005/8/layout/process4"/>
    <dgm:cxn modelId="{A64D9305-AE13-4ECB-9FED-101768FD9BB3}" type="presOf" srcId="{9EABD561-3701-4983-BB64-6427CAAD56E7}" destId="{8DA83353-1253-4338-9D06-2F8A768AAB09}" srcOrd="0" destOrd="0" presId="urn:microsoft.com/office/officeart/2005/8/layout/process4"/>
    <dgm:cxn modelId="{80DC959C-4530-49F9-A242-9C254023D698}" type="presParOf" srcId="{18F04BE7-F200-4470-BC9E-0ECDBDB62408}" destId="{C72960AF-7B63-425B-BAB9-F4FEBDD12C30}" srcOrd="0" destOrd="0" presId="urn:microsoft.com/office/officeart/2005/8/layout/process4"/>
    <dgm:cxn modelId="{D6046A3D-53AB-4C36-9275-422FC0A78735}" type="presParOf" srcId="{C72960AF-7B63-425B-BAB9-F4FEBDD12C30}" destId="{2F8074AE-87BB-49E4-801B-EA053CA11B85}" srcOrd="0" destOrd="0" presId="urn:microsoft.com/office/officeart/2005/8/layout/process4"/>
    <dgm:cxn modelId="{3480D1F8-8F35-4C46-8C9D-BE775521AB2B}" type="presParOf" srcId="{C72960AF-7B63-425B-BAB9-F4FEBDD12C30}" destId="{ECE20491-183D-4AFA-8D88-DF5F5DCC2008}" srcOrd="1" destOrd="0" presId="urn:microsoft.com/office/officeart/2005/8/layout/process4"/>
    <dgm:cxn modelId="{3CF4BE9E-12B1-4EA4-8624-735D6A406FF0}" type="presParOf" srcId="{C72960AF-7B63-425B-BAB9-F4FEBDD12C30}" destId="{A4EEFFC2-76FE-49EF-80DD-24E75885826C}" srcOrd="2" destOrd="0" presId="urn:microsoft.com/office/officeart/2005/8/layout/process4"/>
    <dgm:cxn modelId="{FC217BAF-82CF-4FFA-A02B-DB3B9C8A6038}" type="presParOf" srcId="{A4EEFFC2-76FE-49EF-80DD-24E75885826C}" destId="{B2D4FE0A-FBBB-48D4-A1CB-4FF37D76F19C}" srcOrd="0" destOrd="0" presId="urn:microsoft.com/office/officeart/2005/8/layout/process4"/>
    <dgm:cxn modelId="{3CA6154B-57B1-4DD5-80C9-A6FE7686116D}" type="presParOf" srcId="{A4EEFFC2-76FE-49EF-80DD-24E75885826C}" destId="{8DA83353-1253-4338-9D06-2F8A768AAB09}" srcOrd="1" destOrd="0" presId="urn:microsoft.com/office/officeart/2005/8/layout/process4"/>
    <dgm:cxn modelId="{89606DB0-0FEC-4B93-B143-90FE03D2BDCE}" type="presParOf" srcId="{18F04BE7-F200-4470-BC9E-0ECDBDB62408}" destId="{3312685C-B7E2-4865-B66B-ED9080DDD999}" srcOrd="1" destOrd="0" presId="urn:microsoft.com/office/officeart/2005/8/layout/process4"/>
    <dgm:cxn modelId="{B8729958-9EBB-4C6E-8530-313562241F4B}" type="presParOf" srcId="{18F04BE7-F200-4470-BC9E-0ECDBDB62408}" destId="{C2305EAE-B1B9-4C51-AFC7-0C34CEE67CA5}" srcOrd="2" destOrd="0" presId="urn:microsoft.com/office/officeart/2005/8/layout/process4"/>
    <dgm:cxn modelId="{080256C1-00C0-460B-83AC-D0A4FACDA01F}" type="presParOf" srcId="{C2305EAE-B1B9-4C51-AFC7-0C34CEE67CA5}" destId="{B049EA62-0EEC-4AC8-9285-12D72DCDD4FB}" srcOrd="0" destOrd="0" presId="urn:microsoft.com/office/officeart/2005/8/layout/process4"/>
    <dgm:cxn modelId="{8BC54B10-97B1-433C-BC24-C46495189099}" type="presParOf" srcId="{C2305EAE-B1B9-4C51-AFC7-0C34CEE67CA5}" destId="{DF2C1D69-0D64-4327-A7D6-FF93CA15C6B2}" srcOrd="1" destOrd="0" presId="urn:microsoft.com/office/officeart/2005/8/layout/process4"/>
    <dgm:cxn modelId="{C59A656C-20D9-4D47-9ACC-90775BE17182}" type="presParOf" srcId="{C2305EAE-B1B9-4C51-AFC7-0C34CEE67CA5}" destId="{E8E2B5A8-6B0D-48B9-946A-F0EE020B3498}" srcOrd="2" destOrd="0" presId="urn:microsoft.com/office/officeart/2005/8/layout/process4"/>
    <dgm:cxn modelId="{4D48AADA-BCB8-48DD-AB2C-040FAB6C00D9}" type="presParOf" srcId="{E8E2B5A8-6B0D-48B9-946A-F0EE020B3498}" destId="{ED23BECF-FB09-408D-93A4-48386666CBB2}" srcOrd="0" destOrd="0" presId="urn:microsoft.com/office/officeart/2005/8/layout/process4"/>
    <dgm:cxn modelId="{FEA909B7-77C0-4E2B-803E-98F615F11E0D}" type="presParOf" srcId="{E8E2B5A8-6B0D-48B9-946A-F0EE020B3498}" destId="{23C31443-4A6D-4AA5-84E8-69F72E6A3DBF}" srcOrd="1" destOrd="0" presId="urn:microsoft.com/office/officeart/2005/8/layout/process4"/>
    <dgm:cxn modelId="{BBD953D6-E3FF-48C9-BB55-C75130128E4A}" type="presParOf" srcId="{18F04BE7-F200-4470-BC9E-0ECDBDB62408}" destId="{4D374F3F-18ED-4FC9-AB39-6D030DB40DC1}" srcOrd="3" destOrd="0" presId="urn:microsoft.com/office/officeart/2005/8/layout/process4"/>
    <dgm:cxn modelId="{877F0966-5411-4EC5-8D23-A31F84117788}" type="presParOf" srcId="{18F04BE7-F200-4470-BC9E-0ECDBDB62408}" destId="{498C9729-1D64-4720-802E-18810B6F76B3}" srcOrd="4" destOrd="0" presId="urn:microsoft.com/office/officeart/2005/8/layout/process4"/>
    <dgm:cxn modelId="{8BD6F611-B8B1-4A06-8949-D72304A45BBC}" type="presParOf" srcId="{498C9729-1D64-4720-802E-18810B6F76B3}" destId="{657A8E0C-CF32-4DB6-A867-646218A8F84B}" srcOrd="0" destOrd="0" presId="urn:microsoft.com/office/officeart/2005/8/layout/process4"/>
    <dgm:cxn modelId="{9BE8375D-5ACB-4E7F-8FAE-6D5B0D42D414}" type="presParOf" srcId="{498C9729-1D64-4720-802E-18810B6F76B3}" destId="{B366F579-9B6A-4FAC-A8D0-C4D77D3B5BFD}" srcOrd="1" destOrd="0" presId="urn:microsoft.com/office/officeart/2005/8/layout/process4"/>
    <dgm:cxn modelId="{B51CB1D9-D958-4E7B-8702-CDE01F32FD3F}" type="presParOf" srcId="{498C9729-1D64-4720-802E-18810B6F76B3}" destId="{25A5173E-6A9B-496B-87F1-EECF1E1AA3ED}" srcOrd="2" destOrd="0" presId="urn:microsoft.com/office/officeart/2005/8/layout/process4"/>
    <dgm:cxn modelId="{0EE59F13-48A7-4C73-833C-D4D6951EE43C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G.GMD.2</a:t>
          </a:r>
          <a:r>
            <a:rPr lang="en-US" dirty="0" smtClean="0"/>
            <a:t> Give an informal argument using </a:t>
          </a:r>
          <a:r>
            <a:rPr lang="en-US" dirty="0" err="1" smtClean="0"/>
            <a:t>Cavalieri’s</a:t>
          </a:r>
          <a:r>
            <a:rPr lang="en-US" dirty="0" smtClean="0"/>
            <a:t> Principle for the formulas for the volume of a sphere and other solids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err="1" smtClean="0"/>
            <a:t>Cavalieri’s</a:t>
          </a:r>
          <a:r>
            <a:rPr lang="en-US" dirty="0" smtClean="0"/>
            <a:t> Principle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Density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A7CE1-46CF-4774-BF07-5867187B2BD7}" type="presOf" srcId="{E96C3976-E9AE-4C14-9428-B1BDB0B6CE48}" destId="{B2D4FE0A-FBBB-48D4-A1CB-4FF37D76F19C}" srcOrd="0" destOrd="0" presId="urn:microsoft.com/office/officeart/2005/8/layout/process4"/>
    <dgm:cxn modelId="{CEA1362B-1A0A-4ED6-8095-095FE4E724E5}" type="presOf" srcId="{3073EF81-2596-4E3B-B5C3-D431F373E911}" destId="{B366F579-9B6A-4FAC-A8D0-C4D77D3B5BFD}" srcOrd="1" destOrd="0" presId="urn:microsoft.com/office/officeart/2005/8/layout/process4"/>
    <dgm:cxn modelId="{663D8169-993A-475D-A2D0-A3DAFBC3C802}" type="presOf" srcId="{E725DEA3-93B5-45CE-8EE3-B209986FEEB2}" destId="{B049EA62-0EEC-4AC8-9285-12D72DCDD4FB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6DCB434-D35C-40EA-B15D-DD7C847F339D}" type="presOf" srcId="{2C8213FA-5F55-42AC-A048-58E133FD7E26}" destId="{ED23BECF-FB09-408D-93A4-48386666CBB2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D4775A7F-20A9-4DE8-AAD0-1FFA6AD83A88}" type="presOf" srcId="{1532B67F-BBA2-4011-A320-63B5AA60F04B}" destId="{18F04BE7-F200-4470-BC9E-0ECDBDB62408}" srcOrd="0" destOrd="0" presId="urn:microsoft.com/office/officeart/2005/8/layout/process4"/>
    <dgm:cxn modelId="{DD8E357F-2D62-4E4A-854F-34C677C2FB03}" type="presOf" srcId="{9EABD561-3701-4983-BB64-6427CAAD56E7}" destId="{8DA83353-1253-4338-9D06-2F8A768AAB09}" srcOrd="0" destOrd="0" presId="urn:microsoft.com/office/officeart/2005/8/layout/process4"/>
    <dgm:cxn modelId="{273468FB-590B-4510-99BB-E5C05EB8AD88}" type="presOf" srcId="{3073EF81-2596-4E3B-B5C3-D431F373E911}" destId="{657A8E0C-CF32-4DB6-A867-646218A8F84B}" srcOrd="0" destOrd="0" presId="urn:microsoft.com/office/officeart/2005/8/layout/process4"/>
    <dgm:cxn modelId="{3C696015-049B-4EA6-AF84-0BCF687AA93C}" type="presOf" srcId="{22ED7C9C-27E3-4240-9CF6-1CEB464751F6}" destId="{30A57602-3C6B-4CA7-92CE-3EA8AEBE5111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699642B-52ED-4FA4-912D-FB89C39AC49D}" type="presOf" srcId="{E725DEA3-93B5-45CE-8EE3-B209986FEEB2}" destId="{DF2C1D69-0D64-4327-A7D6-FF93CA15C6B2}" srcOrd="1" destOrd="0" presId="urn:microsoft.com/office/officeart/2005/8/layout/process4"/>
    <dgm:cxn modelId="{A3F16D1F-1A76-43FC-A1B8-42CB3A2BC74B}" type="presOf" srcId="{7ABE68EE-5124-42DF-8283-40A3C3596637}" destId="{2F8074AE-87BB-49E4-801B-EA053CA11B85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E30600E-0040-417B-BB72-791096F7AB76}" type="presOf" srcId="{868D8F94-BA72-4C60-A467-E7F6D1B02734}" destId="{23C31443-4A6D-4AA5-84E8-69F72E6A3DBF}" srcOrd="0" destOrd="0" presId="urn:microsoft.com/office/officeart/2005/8/layout/process4"/>
    <dgm:cxn modelId="{95792F6F-EF7F-4601-87B4-4929E708D786}" type="presOf" srcId="{7ABE68EE-5124-42DF-8283-40A3C3596637}" destId="{ECE20491-183D-4AFA-8D88-DF5F5DCC2008}" srcOrd="1" destOrd="0" presId="urn:microsoft.com/office/officeart/2005/8/layout/process4"/>
    <dgm:cxn modelId="{2A1E21C4-6AB1-4D29-9B9A-D51F87D1B6F4}" type="presParOf" srcId="{18F04BE7-F200-4470-BC9E-0ECDBDB62408}" destId="{C72960AF-7B63-425B-BAB9-F4FEBDD12C30}" srcOrd="0" destOrd="0" presId="urn:microsoft.com/office/officeart/2005/8/layout/process4"/>
    <dgm:cxn modelId="{F1601248-98F4-47FC-8EE2-34A4611DB3CC}" type="presParOf" srcId="{C72960AF-7B63-425B-BAB9-F4FEBDD12C30}" destId="{2F8074AE-87BB-49E4-801B-EA053CA11B85}" srcOrd="0" destOrd="0" presId="urn:microsoft.com/office/officeart/2005/8/layout/process4"/>
    <dgm:cxn modelId="{B45DA85E-440D-4FC8-BC32-72B286A60A48}" type="presParOf" srcId="{C72960AF-7B63-425B-BAB9-F4FEBDD12C30}" destId="{ECE20491-183D-4AFA-8D88-DF5F5DCC2008}" srcOrd="1" destOrd="0" presId="urn:microsoft.com/office/officeart/2005/8/layout/process4"/>
    <dgm:cxn modelId="{77FAC02A-2DF2-4414-AC8B-EF4E1EE27BF6}" type="presParOf" srcId="{C72960AF-7B63-425B-BAB9-F4FEBDD12C30}" destId="{A4EEFFC2-76FE-49EF-80DD-24E75885826C}" srcOrd="2" destOrd="0" presId="urn:microsoft.com/office/officeart/2005/8/layout/process4"/>
    <dgm:cxn modelId="{7855CD14-B149-4B73-91E5-95A9A6B17512}" type="presParOf" srcId="{A4EEFFC2-76FE-49EF-80DD-24E75885826C}" destId="{B2D4FE0A-FBBB-48D4-A1CB-4FF37D76F19C}" srcOrd="0" destOrd="0" presId="urn:microsoft.com/office/officeart/2005/8/layout/process4"/>
    <dgm:cxn modelId="{A64E80B6-062F-4D06-81E5-9FF31D5AADA3}" type="presParOf" srcId="{A4EEFFC2-76FE-49EF-80DD-24E75885826C}" destId="{8DA83353-1253-4338-9D06-2F8A768AAB09}" srcOrd="1" destOrd="0" presId="urn:microsoft.com/office/officeart/2005/8/layout/process4"/>
    <dgm:cxn modelId="{5F3B49F5-AD7C-4C90-A63F-7E098535F711}" type="presParOf" srcId="{18F04BE7-F200-4470-BC9E-0ECDBDB62408}" destId="{3312685C-B7E2-4865-B66B-ED9080DDD999}" srcOrd="1" destOrd="0" presId="urn:microsoft.com/office/officeart/2005/8/layout/process4"/>
    <dgm:cxn modelId="{5A1EDF0C-7CD2-4E86-A501-09FEC47B8008}" type="presParOf" srcId="{18F04BE7-F200-4470-BC9E-0ECDBDB62408}" destId="{C2305EAE-B1B9-4C51-AFC7-0C34CEE67CA5}" srcOrd="2" destOrd="0" presId="urn:microsoft.com/office/officeart/2005/8/layout/process4"/>
    <dgm:cxn modelId="{85714F1B-BF41-42F7-9249-C99C82697FD9}" type="presParOf" srcId="{C2305EAE-B1B9-4C51-AFC7-0C34CEE67CA5}" destId="{B049EA62-0EEC-4AC8-9285-12D72DCDD4FB}" srcOrd="0" destOrd="0" presId="urn:microsoft.com/office/officeart/2005/8/layout/process4"/>
    <dgm:cxn modelId="{C897D68E-2CB5-43FE-9D70-172C3B8E7912}" type="presParOf" srcId="{C2305EAE-B1B9-4C51-AFC7-0C34CEE67CA5}" destId="{DF2C1D69-0D64-4327-A7D6-FF93CA15C6B2}" srcOrd="1" destOrd="0" presId="urn:microsoft.com/office/officeart/2005/8/layout/process4"/>
    <dgm:cxn modelId="{67AE85C8-CAC7-45D7-831C-D68B70A48960}" type="presParOf" srcId="{C2305EAE-B1B9-4C51-AFC7-0C34CEE67CA5}" destId="{E8E2B5A8-6B0D-48B9-946A-F0EE020B3498}" srcOrd="2" destOrd="0" presId="urn:microsoft.com/office/officeart/2005/8/layout/process4"/>
    <dgm:cxn modelId="{15DE129E-39C6-4298-B37A-BC8C17CD5C35}" type="presParOf" srcId="{E8E2B5A8-6B0D-48B9-946A-F0EE020B3498}" destId="{ED23BECF-FB09-408D-93A4-48386666CBB2}" srcOrd="0" destOrd="0" presId="urn:microsoft.com/office/officeart/2005/8/layout/process4"/>
    <dgm:cxn modelId="{946ED321-4D51-41D5-A038-18032A354791}" type="presParOf" srcId="{E8E2B5A8-6B0D-48B9-946A-F0EE020B3498}" destId="{23C31443-4A6D-4AA5-84E8-69F72E6A3DBF}" srcOrd="1" destOrd="0" presId="urn:microsoft.com/office/officeart/2005/8/layout/process4"/>
    <dgm:cxn modelId="{39A9EE74-803A-4FBB-8814-4746304D3373}" type="presParOf" srcId="{18F04BE7-F200-4470-BC9E-0ECDBDB62408}" destId="{4D374F3F-18ED-4FC9-AB39-6D030DB40DC1}" srcOrd="3" destOrd="0" presId="urn:microsoft.com/office/officeart/2005/8/layout/process4"/>
    <dgm:cxn modelId="{BD819CDA-7642-4939-BBF3-4DDB6B733A72}" type="presParOf" srcId="{18F04BE7-F200-4470-BC9E-0ECDBDB62408}" destId="{498C9729-1D64-4720-802E-18810B6F76B3}" srcOrd="4" destOrd="0" presId="urn:microsoft.com/office/officeart/2005/8/layout/process4"/>
    <dgm:cxn modelId="{2B84D2DB-DEB6-4AD5-994B-229C71D4EC16}" type="presParOf" srcId="{498C9729-1D64-4720-802E-18810B6F76B3}" destId="{657A8E0C-CF32-4DB6-A867-646218A8F84B}" srcOrd="0" destOrd="0" presId="urn:microsoft.com/office/officeart/2005/8/layout/process4"/>
    <dgm:cxn modelId="{BF1CB8C3-921C-4995-8292-A6E077F3031A}" type="presParOf" srcId="{498C9729-1D64-4720-802E-18810B6F76B3}" destId="{B366F579-9B6A-4FAC-A8D0-C4D77D3B5BFD}" srcOrd="1" destOrd="0" presId="urn:microsoft.com/office/officeart/2005/8/layout/process4"/>
    <dgm:cxn modelId="{4F042FFF-51B3-4F3D-B583-C966C618B2CF}" type="presParOf" srcId="{498C9729-1D64-4720-802E-18810B6F76B3}" destId="{25A5173E-6A9B-496B-87F1-EECF1E1AA3ED}" srcOrd="2" destOrd="0" presId="urn:microsoft.com/office/officeart/2005/8/layout/process4"/>
    <dgm:cxn modelId="{B3CEA26E-4866-4B59-93F4-FB3305EDC36D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dirty="0" smtClean="0"/>
            <a:t>G.GMD.2</a:t>
          </a:r>
          <a:r>
            <a:rPr lang="en-US" dirty="0" smtClean="0"/>
            <a:t> Give an informal argument using </a:t>
          </a:r>
          <a:r>
            <a:rPr lang="en-US" dirty="0" err="1" smtClean="0"/>
            <a:t>Cavalieri’s</a:t>
          </a:r>
          <a:r>
            <a:rPr lang="en-US" dirty="0" smtClean="0"/>
            <a:t> Principle for the formulas for the volume of a sphere and other solids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err="1" smtClean="0"/>
            <a:t>Cavalieri’s</a:t>
          </a:r>
          <a:r>
            <a:rPr lang="en-US" dirty="0" smtClean="0"/>
            <a:t> Principle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Density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D9F53-FACD-49BD-926D-FD37F3B84BBA}" type="presOf" srcId="{7ABE68EE-5124-42DF-8283-40A3C3596637}" destId="{2F8074AE-87BB-49E4-801B-EA053CA11B85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2D7CB295-ACB4-4B90-9910-08E85FFE86FA}" type="presOf" srcId="{2C8213FA-5F55-42AC-A048-58E133FD7E26}" destId="{ED23BECF-FB09-408D-93A4-48386666CBB2}" srcOrd="0" destOrd="0" presId="urn:microsoft.com/office/officeart/2005/8/layout/process4"/>
    <dgm:cxn modelId="{0E0D21BA-C2F6-4E87-919B-7EC8F5CBD497}" type="presOf" srcId="{3073EF81-2596-4E3B-B5C3-D431F373E911}" destId="{657A8E0C-CF32-4DB6-A867-646218A8F84B}" srcOrd="0" destOrd="0" presId="urn:microsoft.com/office/officeart/2005/8/layout/process4"/>
    <dgm:cxn modelId="{75D6800C-C3D7-48F0-AC0B-291CE3A4C64E}" type="presOf" srcId="{9EABD561-3701-4983-BB64-6427CAAD56E7}" destId="{8DA83353-1253-4338-9D06-2F8A768AAB09}" srcOrd="0" destOrd="0" presId="urn:microsoft.com/office/officeart/2005/8/layout/process4"/>
    <dgm:cxn modelId="{983F8C1E-8EA5-463C-AFE1-56874935F6FD}" type="presOf" srcId="{7ABE68EE-5124-42DF-8283-40A3C3596637}" destId="{ECE20491-183D-4AFA-8D88-DF5F5DCC2008}" srcOrd="1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56A8D87D-4EB8-49DD-B9F6-223D88165006}" type="presOf" srcId="{22ED7C9C-27E3-4240-9CF6-1CEB464751F6}" destId="{30A57602-3C6B-4CA7-92CE-3EA8AEBE5111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586B1C7B-A657-4976-9092-F385294330EC}" type="presOf" srcId="{E725DEA3-93B5-45CE-8EE3-B209986FEEB2}" destId="{DF2C1D69-0D64-4327-A7D6-FF93CA15C6B2}" srcOrd="1" destOrd="0" presId="urn:microsoft.com/office/officeart/2005/8/layout/process4"/>
    <dgm:cxn modelId="{B4FAE9D7-A402-4907-93FF-E1780EA447EB}" type="presOf" srcId="{E725DEA3-93B5-45CE-8EE3-B209986FEEB2}" destId="{B049EA62-0EEC-4AC8-9285-12D72DCDD4FB}" srcOrd="0" destOrd="0" presId="urn:microsoft.com/office/officeart/2005/8/layout/process4"/>
    <dgm:cxn modelId="{FCDBF2B0-FE8F-4AE9-AC8E-E8C7F4B04180}" type="presOf" srcId="{868D8F94-BA72-4C60-A467-E7F6D1B02734}" destId="{23C31443-4A6D-4AA5-84E8-69F72E6A3DBF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3A38B099-B7A0-4E63-A00E-297754BECAA5}" type="presOf" srcId="{E96C3976-E9AE-4C14-9428-B1BDB0B6CE48}" destId="{B2D4FE0A-FBBB-48D4-A1CB-4FF37D76F19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128534A0-4E9E-45B1-853A-C2F2825A0216}" type="presOf" srcId="{3073EF81-2596-4E3B-B5C3-D431F373E911}" destId="{B366F579-9B6A-4FAC-A8D0-C4D77D3B5BFD}" srcOrd="1" destOrd="0" presId="urn:microsoft.com/office/officeart/2005/8/layout/process4"/>
    <dgm:cxn modelId="{8234A767-30A7-42AF-A964-57A131F6ABCD}" type="presOf" srcId="{1532B67F-BBA2-4011-A320-63B5AA60F04B}" destId="{18F04BE7-F200-4470-BC9E-0ECDBDB62408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1068A34E-6DD4-4734-962A-DEBB595B84B9}" type="presParOf" srcId="{18F04BE7-F200-4470-BC9E-0ECDBDB62408}" destId="{C72960AF-7B63-425B-BAB9-F4FEBDD12C30}" srcOrd="0" destOrd="0" presId="urn:microsoft.com/office/officeart/2005/8/layout/process4"/>
    <dgm:cxn modelId="{0CA3941E-09D7-4FD8-9907-83C8DB2F73F5}" type="presParOf" srcId="{C72960AF-7B63-425B-BAB9-F4FEBDD12C30}" destId="{2F8074AE-87BB-49E4-801B-EA053CA11B85}" srcOrd="0" destOrd="0" presId="urn:microsoft.com/office/officeart/2005/8/layout/process4"/>
    <dgm:cxn modelId="{36A6EE4E-A745-4E4A-9B04-DB41AB3A9F79}" type="presParOf" srcId="{C72960AF-7B63-425B-BAB9-F4FEBDD12C30}" destId="{ECE20491-183D-4AFA-8D88-DF5F5DCC2008}" srcOrd="1" destOrd="0" presId="urn:microsoft.com/office/officeart/2005/8/layout/process4"/>
    <dgm:cxn modelId="{B536353D-B2AE-4B42-B407-0D1DE1716ECE}" type="presParOf" srcId="{C72960AF-7B63-425B-BAB9-F4FEBDD12C30}" destId="{A4EEFFC2-76FE-49EF-80DD-24E75885826C}" srcOrd="2" destOrd="0" presId="urn:microsoft.com/office/officeart/2005/8/layout/process4"/>
    <dgm:cxn modelId="{4CA275C1-51CF-434D-A3D6-7AF9F60B850D}" type="presParOf" srcId="{A4EEFFC2-76FE-49EF-80DD-24E75885826C}" destId="{B2D4FE0A-FBBB-48D4-A1CB-4FF37D76F19C}" srcOrd="0" destOrd="0" presId="urn:microsoft.com/office/officeart/2005/8/layout/process4"/>
    <dgm:cxn modelId="{4470D2A6-DA5E-4215-AA62-F24D588A1AB5}" type="presParOf" srcId="{A4EEFFC2-76FE-49EF-80DD-24E75885826C}" destId="{8DA83353-1253-4338-9D06-2F8A768AAB09}" srcOrd="1" destOrd="0" presId="urn:microsoft.com/office/officeart/2005/8/layout/process4"/>
    <dgm:cxn modelId="{C4924F3D-4F93-469D-BDEF-67959DD35878}" type="presParOf" srcId="{18F04BE7-F200-4470-BC9E-0ECDBDB62408}" destId="{3312685C-B7E2-4865-B66B-ED9080DDD999}" srcOrd="1" destOrd="0" presId="urn:microsoft.com/office/officeart/2005/8/layout/process4"/>
    <dgm:cxn modelId="{93445F2E-8FBD-4286-8221-16B27F1D1F4B}" type="presParOf" srcId="{18F04BE7-F200-4470-BC9E-0ECDBDB62408}" destId="{C2305EAE-B1B9-4C51-AFC7-0C34CEE67CA5}" srcOrd="2" destOrd="0" presId="urn:microsoft.com/office/officeart/2005/8/layout/process4"/>
    <dgm:cxn modelId="{B94631A2-6BC3-48EA-B1B9-927B2A75CAE9}" type="presParOf" srcId="{C2305EAE-B1B9-4C51-AFC7-0C34CEE67CA5}" destId="{B049EA62-0EEC-4AC8-9285-12D72DCDD4FB}" srcOrd="0" destOrd="0" presId="urn:microsoft.com/office/officeart/2005/8/layout/process4"/>
    <dgm:cxn modelId="{B387F3AA-E53F-45A0-8039-B900B8F70DE5}" type="presParOf" srcId="{C2305EAE-B1B9-4C51-AFC7-0C34CEE67CA5}" destId="{DF2C1D69-0D64-4327-A7D6-FF93CA15C6B2}" srcOrd="1" destOrd="0" presId="urn:microsoft.com/office/officeart/2005/8/layout/process4"/>
    <dgm:cxn modelId="{0258C4B6-E8BF-429F-A096-96A3BF230B69}" type="presParOf" srcId="{C2305EAE-B1B9-4C51-AFC7-0C34CEE67CA5}" destId="{E8E2B5A8-6B0D-48B9-946A-F0EE020B3498}" srcOrd="2" destOrd="0" presId="urn:microsoft.com/office/officeart/2005/8/layout/process4"/>
    <dgm:cxn modelId="{5CBA9E14-9D49-41BA-A8F0-23DA9915ED72}" type="presParOf" srcId="{E8E2B5A8-6B0D-48B9-946A-F0EE020B3498}" destId="{ED23BECF-FB09-408D-93A4-48386666CBB2}" srcOrd="0" destOrd="0" presId="urn:microsoft.com/office/officeart/2005/8/layout/process4"/>
    <dgm:cxn modelId="{66391C2F-4368-401F-ADFB-764AF5CE2F8C}" type="presParOf" srcId="{E8E2B5A8-6B0D-48B9-946A-F0EE020B3498}" destId="{23C31443-4A6D-4AA5-84E8-69F72E6A3DBF}" srcOrd="1" destOrd="0" presId="urn:microsoft.com/office/officeart/2005/8/layout/process4"/>
    <dgm:cxn modelId="{DD92E721-49DD-43DB-8324-DCB6CE8317D9}" type="presParOf" srcId="{18F04BE7-F200-4470-BC9E-0ECDBDB62408}" destId="{4D374F3F-18ED-4FC9-AB39-6D030DB40DC1}" srcOrd="3" destOrd="0" presId="urn:microsoft.com/office/officeart/2005/8/layout/process4"/>
    <dgm:cxn modelId="{E921D73A-3D00-4A0B-ACAD-094FA132F7B2}" type="presParOf" srcId="{18F04BE7-F200-4470-BC9E-0ECDBDB62408}" destId="{498C9729-1D64-4720-802E-18810B6F76B3}" srcOrd="4" destOrd="0" presId="urn:microsoft.com/office/officeart/2005/8/layout/process4"/>
    <dgm:cxn modelId="{E63F553C-02F4-44C5-BA42-9DF5DDBEFB02}" type="presParOf" srcId="{498C9729-1D64-4720-802E-18810B6F76B3}" destId="{657A8E0C-CF32-4DB6-A867-646218A8F84B}" srcOrd="0" destOrd="0" presId="urn:microsoft.com/office/officeart/2005/8/layout/process4"/>
    <dgm:cxn modelId="{7E4B6DEE-38F8-4E92-A842-DA6CC9C3F326}" type="presParOf" srcId="{498C9729-1D64-4720-802E-18810B6F76B3}" destId="{B366F579-9B6A-4FAC-A8D0-C4D77D3B5BFD}" srcOrd="1" destOrd="0" presId="urn:microsoft.com/office/officeart/2005/8/layout/process4"/>
    <dgm:cxn modelId="{E6C804B8-3671-413A-B728-5134664D1337}" type="presParOf" srcId="{498C9729-1D64-4720-802E-18810B6F76B3}" destId="{25A5173E-6A9B-496B-87F1-EECF1E1AA3ED}" srcOrd="2" destOrd="0" presId="urn:microsoft.com/office/officeart/2005/8/layout/process4"/>
    <dgm:cxn modelId="{2334E9BA-8487-430F-9178-F507EBC71BC4}" type="presParOf" srcId="{25A5173E-6A9B-496B-87F1-EECF1E1AA3ED}" destId="{30A57602-3C6B-4CA7-92CE-3EA8AEBE51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90F0C-070F-4386-B846-F3EA9236AA9F}" type="presOf" srcId="{E725DEA3-93B5-45CE-8EE3-B209986FEEB2}" destId="{DF2C1D69-0D64-4327-A7D6-FF93CA15C6B2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EFCF7A9D-340A-462F-8C49-D9F92483FB6F}" type="presOf" srcId="{7ABE68EE-5124-42DF-8283-40A3C3596637}" destId="{ECE20491-183D-4AFA-8D88-DF5F5DCC2008}" srcOrd="1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B4627ADE-AFD6-4AF2-AF82-0D84CDD95FA7}" type="presOf" srcId="{7ABE68EE-5124-42DF-8283-40A3C3596637}" destId="{2F8074AE-87BB-49E4-801B-EA053CA11B85}" srcOrd="0" destOrd="0" presId="urn:microsoft.com/office/officeart/2005/8/layout/process4"/>
    <dgm:cxn modelId="{FB6533D7-E477-4C13-AF8A-A71F6C09D74D}" type="presOf" srcId="{1532B67F-BBA2-4011-A320-63B5AA60F04B}" destId="{18F04BE7-F200-4470-BC9E-0ECDBDB62408}" srcOrd="0" destOrd="0" presId="urn:microsoft.com/office/officeart/2005/8/layout/process4"/>
    <dgm:cxn modelId="{6A4CD25B-D5CF-4B5D-B62E-1A38CC240EDA}" type="presOf" srcId="{22ED7C9C-27E3-4240-9CF6-1CEB464751F6}" destId="{30A57602-3C6B-4CA7-92CE-3EA8AEBE5111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30151995-60E4-4102-84D0-47E918E1A27D}" type="presOf" srcId="{3073EF81-2596-4E3B-B5C3-D431F373E911}" destId="{B366F579-9B6A-4FAC-A8D0-C4D77D3B5BFD}" srcOrd="1" destOrd="0" presId="urn:microsoft.com/office/officeart/2005/8/layout/process4"/>
    <dgm:cxn modelId="{16600E3B-F004-444F-9339-DB02BBF1550B}" type="presOf" srcId="{868D8F94-BA72-4C60-A467-E7F6D1B02734}" destId="{23C31443-4A6D-4AA5-84E8-69F72E6A3DBF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8FD1282D-06D2-4E28-BE90-2CB924FD54AC}" type="presOf" srcId="{9EABD561-3701-4983-BB64-6427CAAD56E7}" destId="{8DA83353-1253-4338-9D06-2F8A768AAB09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3C003905-3E15-43CD-B6C7-6352A65CDAFF}" type="presOf" srcId="{E725DEA3-93B5-45CE-8EE3-B209986FEEB2}" destId="{B049EA62-0EEC-4AC8-9285-12D72DCDD4FB}" srcOrd="0" destOrd="0" presId="urn:microsoft.com/office/officeart/2005/8/layout/process4"/>
    <dgm:cxn modelId="{9D0BCABB-C9CA-4879-B685-F9C9DAC21639}" type="presOf" srcId="{3073EF81-2596-4E3B-B5C3-D431F373E911}" destId="{657A8E0C-CF32-4DB6-A867-646218A8F84B}" srcOrd="0" destOrd="0" presId="urn:microsoft.com/office/officeart/2005/8/layout/process4"/>
    <dgm:cxn modelId="{31EFA196-4F5A-453C-AA0E-167E8FF1FD73}" type="presOf" srcId="{2C8213FA-5F55-42AC-A048-58E133FD7E26}" destId="{ED23BECF-FB09-408D-93A4-48386666CBB2}" srcOrd="0" destOrd="0" presId="urn:microsoft.com/office/officeart/2005/8/layout/process4"/>
    <dgm:cxn modelId="{3923F17C-BFC6-4BEB-86A6-7DC5BF66822A}" type="presOf" srcId="{7BF0163A-CACF-4533-94FC-B5BD897A6A1F}" destId="{E1C1A7DD-9443-4934-9B7A-C1741EDF85AC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2A7D41D6-F3FB-4538-95EF-DE14A0052273}" type="presOf" srcId="{E96C3976-E9AE-4C14-9428-B1BDB0B6CE48}" destId="{B2D4FE0A-FBBB-48D4-A1CB-4FF37D76F19C}" srcOrd="0" destOrd="0" presId="urn:microsoft.com/office/officeart/2005/8/layout/process4"/>
    <dgm:cxn modelId="{FD6D2B78-B247-46FC-9832-19131F6DE545}" type="presParOf" srcId="{18F04BE7-F200-4470-BC9E-0ECDBDB62408}" destId="{C72960AF-7B63-425B-BAB9-F4FEBDD12C30}" srcOrd="0" destOrd="0" presId="urn:microsoft.com/office/officeart/2005/8/layout/process4"/>
    <dgm:cxn modelId="{E509F6DE-B4E1-4C38-AA6E-4586F631D9BB}" type="presParOf" srcId="{C72960AF-7B63-425B-BAB9-F4FEBDD12C30}" destId="{2F8074AE-87BB-49E4-801B-EA053CA11B85}" srcOrd="0" destOrd="0" presId="urn:microsoft.com/office/officeart/2005/8/layout/process4"/>
    <dgm:cxn modelId="{84B8E444-9F01-4199-9CF7-D3C9E7AB4B66}" type="presParOf" srcId="{C72960AF-7B63-425B-BAB9-F4FEBDD12C30}" destId="{ECE20491-183D-4AFA-8D88-DF5F5DCC2008}" srcOrd="1" destOrd="0" presId="urn:microsoft.com/office/officeart/2005/8/layout/process4"/>
    <dgm:cxn modelId="{FE49BDF0-A94D-400B-93A8-9B334FDA1BE8}" type="presParOf" srcId="{C72960AF-7B63-425B-BAB9-F4FEBDD12C30}" destId="{A4EEFFC2-76FE-49EF-80DD-24E75885826C}" srcOrd="2" destOrd="0" presId="urn:microsoft.com/office/officeart/2005/8/layout/process4"/>
    <dgm:cxn modelId="{D2FFDC7D-5ED6-4917-B851-DF570A10A3D6}" type="presParOf" srcId="{A4EEFFC2-76FE-49EF-80DD-24E75885826C}" destId="{B2D4FE0A-FBBB-48D4-A1CB-4FF37D76F19C}" srcOrd="0" destOrd="0" presId="urn:microsoft.com/office/officeart/2005/8/layout/process4"/>
    <dgm:cxn modelId="{F4D7135E-4696-4864-AA1B-808F27B4886E}" type="presParOf" srcId="{A4EEFFC2-76FE-49EF-80DD-24E75885826C}" destId="{8DA83353-1253-4338-9D06-2F8A768AAB09}" srcOrd="1" destOrd="0" presId="urn:microsoft.com/office/officeart/2005/8/layout/process4"/>
    <dgm:cxn modelId="{B80DD96B-A412-48DD-8FB5-B39A5BE09258}" type="presParOf" srcId="{18F04BE7-F200-4470-BC9E-0ECDBDB62408}" destId="{3312685C-B7E2-4865-B66B-ED9080DDD999}" srcOrd="1" destOrd="0" presId="urn:microsoft.com/office/officeart/2005/8/layout/process4"/>
    <dgm:cxn modelId="{18D97BA8-1482-4ADA-80D9-7623B9790553}" type="presParOf" srcId="{18F04BE7-F200-4470-BC9E-0ECDBDB62408}" destId="{C2305EAE-B1B9-4C51-AFC7-0C34CEE67CA5}" srcOrd="2" destOrd="0" presId="urn:microsoft.com/office/officeart/2005/8/layout/process4"/>
    <dgm:cxn modelId="{F684BAC1-4C85-411C-AAB7-8AA7BFE5643D}" type="presParOf" srcId="{C2305EAE-B1B9-4C51-AFC7-0C34CEE67CA5}" destId="{B049EA62-0EEC-4AC8-9285-12D72DCDD4FB}" srcOrd="0" destOrd="0" presId="urn:microsoft.com/office/officeart/2005/8/layout/process4"/>
    <dgm:cxn modelId="{896CE710-DDF4-433F-B562-6DDF9BBD8657}" type="presParOf" srcId="{C2305EAE-B1B9-4C51-AFC7-0C34CEE67CA5}" destId="{DF2C1D69-0D64-4327-A7D6-FF93CA15C6B2}" srcOrd="1" destOrd="0" presId="urn:microsoft.com/office/officeart/2005/8/layout/process4"/>
    <dgm:cxn modelId="{CD7410A6-9DE5-498C-B919-8ACE3C7EADF6}" type="presParOf" srcId="{C2305EAE-B1B9-4C51-AFC7-0C34CEE67CA5}" destId="{E8E2B5A8-6B0D-48B9-946A-F0EE020B3498}" srcOrd="2" destOrd="0" presId="urn:microsoft.com/office/officeart/2005/8/layout/process4"/>
    <dgm:cxn modelId="{6F0A8009-C1FA-4E7B-ABE4-B16F71F5EC1A}" type="presParOf" srcId="{E8E2B5A8-6B0D-48B9-946A-F0EE020B3498}" destId="{ED23BECF-FB09-408D-93A4-48386666CBB2}" srcOrd="0" destOrd="0" presId="urn:microsoft.com/office/officeart/2005/8/layout/process4"/>
    <dgm:cxn modelId="{3C0F973E-7394-4E0A-B55E-85FA51999684}" type="presParOf" srcId="{E8E2B5A8-6B0D-48B9-946A-F0EE020B3498}" destId="{23C31443-4A6D-4AA5-84E8-69F72E6A3DBF}" srcOrd="1" destOrd="0" presId="urn:microsoft.com/office/officeart/2005/8/layout/process4"/>
    <dgm:cxn modelId="{C523C33A-1295-442E-8567-610D16331634}" type="presParOf" srcId="{18F04BE7-F200-4470-BC9E-0ECDBDB62408}" destId="{4D374F3F-18ED-4FC9-AB39-6D030DB40DC1}" srcOrd="3" destOrd="0" presId="urn:microsoft.com/office/officeart/2005/8/layout/process4"/>
    <dgm:cxn modelId="{5C2F55CA-56D0-44B3-9231-87F6043FED29}" type="presParOf" srcId="{18F04BE7-F200-4470-BC9E-0ECDBDB62408}" destId="{498C9729-1D64-4720-802E-18810B6F76B3}" srcOrd="4" destOrd="0" presId="urn:microsoft.com/office/officeart/2005/8/layout/process4"/>
    <dgm:cxn modelId="{4955892F-3D9B-4A9B-BF2E-62790EF2241E}" type="presParOf" srcId="{498C9729-1D64-4720-802E-18810B6F76B3}" destId="{657A8E0C-CF32-4DB6-A867-646218A8F84B}" srcOrd="0" destOrd="0" presId="urn:microsoft.com/office/officeart/2005/8/layout/process4"/>
    <dgm:cxn modelId="{7CC3A5A4-F882-4D06-B0F4-D34021335C1D}" type="presParOf" srcId="{498C9729-1D64-4720-802E-18810B6F76B3}" destId="{B366F579-9B6A-4FAC-A8D0-C4D77D3B5BFD}" srcOrd="1" destOrd="0" presId="urn:microsoft.com/office/officeart/2005/8/layout/process4"/>
    <dgm:cxn modelId="{9C54D67B-6A2E-466E-976D-A7CBB0995B04}" type="presParOf" srcId="{498C9729-1D64-4720-802E-18810B6F76B3}" destId="{25A5173E-6A9B-496B-87F1-EECF1E1AA3ED}" srcOrd="2" destOrd="0" presId="urn:microsoft.com/office/officeart/2005/8/layout/process4"/>
    <dgm:cxn modelId="{72C9D948-2E7B-4B50-888F-BFF304BC4EDC}" type="presParOf" srcId="{25A5173E-6A9B-496B-87F1-EECF1E1AA3ED}" destId="{30A57602-3C6B-4CA7-92CE-3EA8AEBE5111}" srcOrd="0" destOrd="0" presId="urn:microsoft.com/office/officeart/2005/8/layout/process4"/>
    <dgm:cxn modelId="{1E41457B-3D11-4519-B44A-A87E3BA43D5D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8B840-EFC7-4ABD-B345-ABFCAD49D24C}" type="presOf" srcId="{2C8213FA-5F55-42AC-A048-58E133FD7E26}" destId="{ED23BECF-FB09-408D-93A4-48386666CBB2}" srcOrd="0" destOrd="0" presId="urn:microsoft.com/office/officeart/2005/8/layout/process4"/>
    <dgm:cxn modelId="{C8F35575-4D44-412C-9573-D3F91EEFFF23}" type="presOf" srcId="{E725DEA3-93B5-45CE-8EE3-B209986FEEB2}" destId="{DF2C1D69-0D64-4327-A7D6-FF93CA15C6B2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B1C58E3D-3EEB-4486-9E3D-D3E2DACF2411}" type="presOf" srcId="{7ABE68EE-5124-42DF-8283-40A3C3596637}" destId="{2F8074AE-87BB-49E4-801B-EA053CA11B85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DBC6327E-8727-4A89-ADA4-612CD81F1485}" type="presOf" srcId="{3073EF81-2596-4E3B-B5C3-D431F373E911}" destId="{B366F579-9B6A-4FAC-A8D0-C4D77D3B5BFD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A8B09736-66DA-42D6-A503-7E7EFDF24337}" type="presOf" srcId="{E725DEA3-93B5-45CE-8EE3-B209986FEEB2}" destId="{B049EA62-0EEC-4AC8-9285-12D72DCDD4FB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90645654-270F-4078-AE96-6D5730DBC3F9}" type="presOf" srcId="{9EABD561-3701-4983-BB64-6427CAAD56E7}" destId="{8DA83353-1253-4338-9D06-2F8A768AAB09}" srcOrd="0" destOrd="0" presId="urn:microsoft.com/office/officeart/2005/8/layout/process4"/>
    <dgm:cxn modelId="{FED9EBC7-4D94-4202-A5C8-4904F7E26B87}" type="presOf" srcId="{22ED7C9C-27E3-4240-9CF6-1CEB464751F6}" destId="{30A57602-3C6B-4CA7-92CE-3EA8AEBE5111}" srcOrd="0" destOrd="0" presId="urn:microsoft.com/office/officeart/2005/8/layout/process4"/>
    <dgm:cxn modelId="{1028D21F-217D-4B1A-9190-37CEA21A654A}" type="presOf" srcId="{1532B67F-BBA2-4011-A320-63B5AA60F04B}" destId="{18F04BE7-F200-4470-BC9E-0ECDBDB62408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F8528972-837E-4985-9689-15F02416835E}" type="presOf" srcId="{7ABE68EE-5124-42DF-8283-40A3C3596637}" destId="{ECE20491-183D-4AFA-8D88-DF5F5DCC2008}" srcOrd="1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A59741EC-CD09-421D-985A-E1725472C9F7}" type="presOf" srcId="{7BF0163A-CACF-4533-94FC-B5BD897A6A1F}" destId="{E1C1A7DD-9443-4934-9B7A-C1741EDF85A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E0885D36-5433-40C8-BE3C-D780F178ED07}" type="presOf" srcId="{3073EF81-2596-4E3B-B5C3-D431F373E911}" destId="{657A8E0C-CF32-4DB6-A867-646218A8F84B}" srcOrd="0" destOrd="0" presId="urn:microsoft.com/office/officeart/2005/8/layout/process4"/>
    <dgm:cxn modelId="{705F9883-544B-40EF-8F20-DC24BCD26848}" type="presOf" srcId="{E96C3976-E9AE-4C14-9428-B1BDB0B6CE48}" destId="{B2D4FE0A-FBBB-48D4-A1CB-4FF37D76F19C}" srcOrd="0" destOrd="0" presId="urn:microsoft.com/office/officeart/2005/8/layout/process4"/>
    <dgm:cxn modelId="{642A8B31-8F80-472B-AE71-40510E3E0A8E}" type="presOf" srcId="{868D8F94-BA72-4C60-A467-E7F6D1B02734}" destId="{23C31443-4A6D-4AA5-84E8-69F72E6A3DBF}" srcOrd="0" destOrd="0" presId="urn:microsoft.com/office/officeart/2005/8/layout/process4"/>
    <dgm:cxn modelId="{956F9EFC-97DC-4AA1-A2EC-1C29850CADDD}" type="presParOf" srcId="{18F04BE7-F200-4470-BC9E-0ECDBDB62408}" destId="{C72960AF-7B63-425B-BAB9-F4FEBDD12C30}" srcOrd="0" destOrd="0" presId="urn:microsoft.com/office/officeart/2005/8/layout/process4"/>
    <dgm:cxn modelId="{4CDEDA46-50FF-4D23-B3A3-3EE7A7FDF786}" type="presParOf" srcId="{C72960AF-7B63-425B-BAB9-F4FEBDD12C30}" destId="{2F8074AE-87BB-49E4-801B-EA053CA11B85}" srcOrd="0" destOrd="0" presId="urn:microsoft.com/office/officeart/2005/8/layout/process4"/>
    <dgm:cxn modelId="{3FAFB0B9-BC55-4E29-89E5-679A50073FC7}" type="presParOf" srcId="{C72960AF-7B63-425B-BAB9-F4FEBDD12C30}" destId="{ECE20491-183D-4AFA-8D88-DF5F5DCC2008}" srcOrd="1" destOrd="0" presId="urn:microsoft.com/office/officeart/2005/8/layout/process4"/>
    <dgm:cxn modelId="{E475810E-A8C8-4FDD-B04D-2DCC25C052BB}" type="presParOf" srcId="{C72960AF-7B63-425B-BAB9-F4FEBDD12C30}" destId="{A4EEFFC2-76FE-49EF-80DD-24E75885826C}" srcOrd="2" destOrd="0" presId="urn:microsoft.com/office/officeart/2005/8/layout/process4"/>
    <dgm:cxn modelId="{7A2082A0-D7F2-4604-9601-7F46CBB660E4}" type="presParOf" srcId="{A4EEFFC2-76FE-49EF-80DD-24E75885826C}" destId="{B2D4FE0A-FBBB-48D4-A1CB-4FF37D76F19C}" srcOrd="0" destOrd="0" presId="urn:microsoft.com/office/officeart/2005/8/layout/process4"/>
    <dgm:cxn modelId="{F1F9BA5E-7FF5-4D91-A524-6801B50C6D37}" type="presParOf" srcId="{A4EEFFC2-76FE-49EF-80DD-24E75885826C}" destId="{8DA83353-1253-4338-9D06-2F8A768AAB09}" srcOrd="1" destOrd="0" presId="urn:microsoft.com/office/officeart/2005/8/layout/process4"/>
    <dgm:cxn modelId="{20CB61D2-846A-4F41-A507-B913310E58A1}" type="presParOf" srcId="{18F04BE7-F200-4470-BC9E-0ECDBDB62408}" destId="{3312685C-B7E2-4865-B66B-ED9080DDD999}" srcOrd="1" destOrd="0" presId="urn:microsoft.com/office/officeart/2005/8/layout/process4"/>
    <dgm:cxn modelId="{EA1A1DBB-FCBE-4F58-A70D-103775F87C3E}" type="presParOf" srcId="{18F04BE7-F200-4470-BC9E-0ECDBDB62408}" destId="{C2305EAE-B1B9-4C51-AFC7-0C34CEE67CA5}" srcOrd="2" destOrd="0" presId="urn:microsoft.com/office/officeart/2005/8/layout/process4"/>
    <dgm:cxn modelId="{B7417987-6C23-4C0F-9AD9-BB0FD0C5439B}" type="presParOf" srcId="{C2305EAE-B1B9-4C51-AFC7-0C34CEE67CA5}" destId="{B049EA62-0EEC-4AC8-9285-12D72DCDD4FB}" srcOrd="0" destOrd="0" presId="urn:microsoft.com/office/officeart/2005/8/layout/process4"/>
    <dgm:cxn modelId="{8F67F72C-D72E-4C50-9DE7-14E4642DFF9E}" type="presParOf" srcId="{C2305EAE-B1B9-4C51-AFC7-0C34CEE67CA5}" destId="{DF2C1D69-0D64-4327-A7D6-FF93CA15C6B2}" srcOrd="1" destOrd="0" presId="urn:microsoft.com/office/officeart/2005/8/layout/process4"/>
    <dgm:cxn modelId="{64FF16C4-FF9A-4165-A612-FD5FDE623904}" type="presParOf" srcId="{C2305EAE-B1B9-4C51-AFC7-0C34CEE67CA5}" destId="{E8E2B5A8-6B0D-48B9-946A-F0EE020B3498}" srcOrd="2" destOrd="0" presId="urn:microsoft.com/office/officeart/2005/8/layout/process4"/>
    <dgm:cxn modelId="{18F9A5A6-8EC3-4F2A-8632-E57499AEC70F}" type="presParOf" srcId="{E8E2B5A8-6B0D-48B9-946A-F0EE020B3498}" destId="{ED23BECF-FB09-408D-93A4-48386666CBB2}" srcOrd="0" destOrd="0" presId="urn:microsoft.com/office/officeart/2005/8/layout/process4"/>
    <dgm:cxn modelId="{E9603FE3-6868-4A5D-8A6A-3406738AE81C}" type="presParOf" srcId="{E8E2B5A8-6B0D-48B9-946A-F0EE020B3498}" destId="{23C31443-4A6D-4AA5-84E8-69F72E6A3DBF}" srcOrd="1" destOrd="0" presId="urn:microsoft.com/office/officeart/2005/8/layout/process4"/>
    <dgm:cxn modelId="{C3EAAC60-4E00-42D8-A2C7-EB40061C7BA6}" type="presParOf" srcId="{18F04BE7-F200-4470-BC9E-0ECDBDB62408}" destId="{4D374F3F-18ED-4FC9-AB39-6D030DB40DC1}" srcOrd="3" destOrd="0" presId="urn:microsoft.com/office/officeart/2005/8/layout/process4"/>
    <dgm:cxn modelId="{FD18CF24-B569-4A54-942B-65DF30438136}" type="presParOf" srcId="{18F04BE7-F200-4470-BC9E-0ECDBDB62408}" destId="{498C9729-1D64-4720-802E-18810B6F76B3}" srcOrd="4" destOrd="0" presId="urn:microsoft.com/office/officeart/2005/8/layout/process4"/>
    <dgm:cxn modelId="{8775FE4F-5739-44EC-A555-6B9F61130348}" type="presParOf" srcId="{498C9729-1D64-4720-802E-18810B6F76B3}" destId="{657A8E0C-CF32-4DB6-A867-646218A8F84B}" srcOrd="0" destOrd="0" presId="urn:microsoft.com/office/officeart/2005/8/layout/process4"/>
    <dgm:cxn modelId="{F129BC17-5034-4777-83B2-80687C6B62F7}" type="presParOf" srcId="{498C9729-1D64-4720-802E-18810B6F76B3}" destId="{B366F579-9B6A-4FAC-A8D0-C4D77D3B5BFD}" srcOrd="1" destOrd="0" presId="urn:microsoft.com/office/officeart/2005/8/layout/process4"/>
    <dgm:cxn modelId="{7D1DE910-CE5F-422B-9B56-D6131393FBB8}" type="presParOf" srcId="{498C9729-1D64-4720-802E-18810B6F76B3}" destId="{25A5173E-6A9B-496B-87F1-EECF1E1AA3ED}" srcOrd="2" destOrd="0" presId="urn:microsoft.com/office/officeart/2005/8/layout/process4"/>
    <dgm:cxn modelId="{2DFB02F9-A882-4FA4-B6FF-223FCFE96C14}" type="presParOf" srcId="{25A5173E-6A9B-496B-87F1-EECF1E1AA3ED}" destId="{30A57602-3C6B-4CA7-92CE-3EA8AEBE5111}" srcOrd="0" destOrd="0" presId="urn:microsoft.com/office/officeart/2005/8/layout/process4"/>
    <dgm:cxn modelId="{0186B040-5093-4177-A22F-4862BCADF009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8A1D9-E32E-4DFC-AD1F-A0E2FEEA3B99}" type="presOf" srcId="{1532B67F-BBA2-4011-A320-63B5AA60F04B}" destId="{18F04BE7-F200-4470-BC9E-0ECDBDB62408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7A9B3D39-F73E-426F-87BC-B4C98BBBF848}" type="presOf" srcId="{3073EF81-2596-4E3B-B5C3-D431F373E911}" destId="{657A8E0C-CF32-4DB6-A867-646218A8F84B}" srcOrd="0" destOrd="0" presId="urn:microsoft.com/office/officeart/2005/8/layout/process4"/>
    <dgm:cxn modelId="{66A9E55D-DA01-47A3-AF6E-2C2F02535EB3}" type="presOf" srcId="{7BF0163A-CACF-4533-94FC-B5BD897A6A1F}" destId="{E1C1A7DD-9443-4934-9B7A-C1741EDF85AC}" srcOrd="0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D20C03BF-058E-4554-A7BD-A50C28266500}" type="presOf" srcId="{7ABE68EE-5124-42DF-8283-40A3C3596637}" destId="{2F8074AE-87BB-49E4-801B-EA053CA11B85}" srcOrd="0" destOrd="0" presId="urn:microsoft.com/office/officeart/2005/8/layout/process4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1BCB0EDF-6209-4B10-8D3D-5E42A45B644A}" type="presOf" srcId="{7ABE68EE-5124-42DF-8283-40A3C3596637}" destId="{ECE20491-183D-4AFA-8D88-DF5F5DCC2008}" srcOrd="1" destOrd="0" presId="urn:microsoft.com/office/officeart/2005/8/layout/process4"/>
    <dgm:cxn modelId="{F8A6627B-6C00-4BDD-8C0A-0D4D3FDAF34F}" type="presOf" srcId="{E725DEA3-93B5-45CE-8EE3-B209986FEEB2}" destId="{B049EA62-0EEC-4AC8-9285-12D72DCDD4FB}" srcOrd="0" destOrd="0" presId="urn:microsoft.com/office/officeart/2005/8/layout/process4"/>
    <dgm:cxn modelId="{B8488F24-1C35-4479-9E61-E8024236E692}" type="presOf" srcId="{868D8F94-BA72-4C60-A467-E7F6D1B02734}" destId="{23C31443-4A6D-4AA5-84E8-69F72E6A3DBF}" srcOrd="0" destOrd="0" presId="urn:microsoft.com/office/officeart/2005/8/layout/process4"/>
    <dgm:cxn modelId="{FAF95225-AF85-43A9-A0A0-E49955C54F31}" type="presOf" srcId="{E96C3976-E9AE-4C14-9428-B1BDB0B6CE48}" destId="{B2D4FE0A-FBBB-48D4-A1CB-4FF37D76F19C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CE8729EB-82D2-4E25-95E7-5D7A72C6A939}" type="presOf" srcId="{2C8213FA-5F55-42AC-A048-58E133FD7E26}" destId="{ED23BECF-FB09-408D-93A4-48386666CBB2}" srcOrd="0" destOrd="0" presId="urn:microsoft.com/office/officeart/2005/8/layout/process4"/>
    <dgm:cxn modelId="{3BC27AC0-B071-4D93-B59B-7B463FBC33FB}" type="presOf" srcId="{3073EF81-2596-4E3B-B5C3-D431F373E911}" destId="{B366F579-9B6A-4FAC-A8D0-C4D77D3B5BFD}" srcOrd="1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6EEECDCE-40F6-4F25-96E4-031826063BA7}" type="presOf" srcId="{22ED7C9C-27E3-4240-9CF6-1CEB464751F6}" destId="{30A57602-3C6B-4CA7-92CE-3EA8AEBE5111}" srcOrd="0" destOrd="0" presId="urn:microsoft.com/office/officeart/2005/8/layout/process4"/>
    <dgm:cxn modelId="{9E54CD2E-1D48-4DA3-AC5E-1AF49045D57C}" type="presOf" srcId="{9EABD561-3701-4983-BB64-6427CAAD56E7}" destId="{8DA83353-1253-4338-9D06-2F8A768AAB09}" srcOrd="0" destOrd="0" presId="urn:microsoft.com/office/officeart/2005/8/layout/process4"/>
    <dgm:cxn modelId="{9FEDDEFB-D3AA-4DDE-89BC-B2CBFCD91D69}" type="presOf" srcId="{E725DEA3-93B5-45CE-8EE3-B209986FEEB2}" destId="{DF2C1D69-0D64-4327-A7D6-FF93CA15C6B2}" srcOrd="1" destOrd="0" presId="urn:microsoft.com/office/officeart/2005/8/layout/process4"/>
    <dgm:cxn modelId="{99233EA5-AC8E-42EE-8738-99ED40640FE1}" type="presParOf" srcId="{18F04BE7-F200-4470-BC9E-0ECDBDB62408}" destId="{C72960AF-7B63-425B-BAB9-F4FEBDD12C30}" srcOrd="0" destOrd="0" presId="urn:microsoft.com/office/officeart/2005/8/layout/process4"/>
    <dgm:cxn modelId="{38EC8E9D-964A-47FF-9A77-D7D957B01832}" type="presParOf" srcId="{C72960AF-7B63-425B-BAB9-F4FEBDD12C30}" destId="{2F8074AE-87BB-49E4-801B-EA053CA11B85}" srcOrd="0" destOrd="0" presId="urn:microsoft.com/office/officeart/2005/8/layout/process4"/>
    <dgm:cxn modelId="{520F3731-0A04-47F6-AB65-EF62CE85F0B0}" type="presParOf" srcId="{C72960AF-7B63-425B-BAB9-F4FEBDD12C30}" destId="{ECE20491-183D-4AFA-8D88-DF5F5DCC2008}" srcOrd="1" destOrd="0" presId="urn:microsoft.com/office/officeart/2005/8/layout/process4"/>
    <dgm:cxn modelId="{C0DE6391-8662-4C1F-8931-241AB9EC9B59}" type="presParOf" srcId="{C72960AF-7B63-425B-BAB9-F4FEBDD12C30}" destId="{A4EEFFC2-76FE-49EF-80DD-24E75885826C}" srcOrd="2" destOrd="0" presId="urn:microsoft.com/office/officeart/2005/8/layout/process4"/>
    <dgm:cxn modelId="{C6FD5F1F-F564-43A8-AC4B-A32924787367}" type="presParOf" srcId="{A4EEFFC2-76FE-49EF-80DD-24E75885826C}" destId="{B2D4FE0A-FBBB-48D4-A1CB-4FF37D76F19C}" srcOrd="0" destOrd="0" presId="urn:microsoft.com/office/officeart/2005/8/layout/process4"/>
    <dgm:cxn modelId="{EA64AC71-43B6-4674-B65A-9BF4976B7186}" type="presParOf" srcId="{A4EEFFC2-76FE-49EF-80DD-24E75885826C}" destId="{8DA83353-1253-4338-9D06-2F8A768AAB09}" srcOrd="1" destOrd="0" presId="urn:microsoft.com/office/officeart/2005/8/layout/process4"/>
    <dgm:cxn modelId="{F08244CF-E42F-46E5-95CC-EABD05C0225F}" type="presParOf" srcId="{18F04BE7-F200-4470-BC9E-0ECDBDB62408}" destId="{3312685C-B7E2-4865-B66B-ED9080DDD999}" srcOrd="1" destOrd="0" presId="urn:microsoft.com/office/officeart/2005/8/layout/process4"/>
    <dgm:cxn modelId="{B8FD3B94-666C-4129-9784-480E20087A87}" type="presParOf" srcId="{18F04BE7-F200-4470-BC9E-0ECDBDB62408}" destId="{C2305EAE-B1B9-4C51-AFC7-0C34CEE67CA5}" srcOrd="2" destOrd="0" presId="urn:microsoft.com/office/officeart/2005/8/layout/process4"/>
    <dgm:cxn modelId="{522724B9-8709-431E-A42A-1D3644F801D3}" type="presParOf" srcId="{C2305EAE-B1B9-4C51-AFC7-0C34CEE67CA5}" destId="{B049EA62-0EEC-4AC8-9285-12D72DCDD4FB}" srcOrd="0" destOrd="0" presId="urn:microsoft.com/office/officeart/2005/8/layout/process4"/>
    <dgm:cxn modelId="{293C8808-B285-4825-A3D8-20B5194FF5CF}" type="presParOf" srcId="{C2305EAE-B1B9-4C51-AFC7-0C34CEE67CA5}" destId="{DF2C1D69-0D64-4327-A7D6-FF93CA15C6B2}" srcOrd="1" destOrd="0" presId="urn:microsoft.com/office/officeart/2005/8/layout/process4"/>
    <dgm:cxn modelId="{34140484-8979-4847-AA7A-FCB58C80CDB0}" type="presParOf" srcId="{C2305EAE-B1B9-4C51-AFC7-0C34CEE67CA5}" destId="{E8E2B5A8-6B0D-48B9-946A-F0EE020B3498}" srcOrd="2" destOrd="0" presId="urn:microsoft.com/office/officeart/2005/8/layout/process4"/>
    <dgm:cxn modelId="{E9D6B8BC-37D4-4364-8016-077C38B9CD8E}" type="presParOf" srcId="{E8E2B5A8-6B0D-48B9-946A-F0EE020B3498}" destId="{ED23BECF-FB09-408D-93A4-48386666CBB2}" srcOrd="0" destOrd="0" presId="urn:microsoft.com/office/officeart/2005/8/layout/process4"/>
    <dgm:cxn modelId="{FA5F7A40-490C-492D-88D9-7B5C8C0A6A4A}" type="presParOf" srcId="{E8E2B5A8-6B0D-48B9-946A-F0EE020B3498}" destId="{23C31443-4A6D-4AA5-84E8-69F72E6A3DBF}" srcOrd="1" destOrd="0" presId="urn:microsoft.com/office/officeart/2005/8/layout/process4"/>
    <dgm:cxn modelId="{A68CDC81-3971-4ABE-B375-7B104AE8D1CB}" type="presParOf" srcId="{18F04BE7-F200-4470-BC9E-0ECDBDB62408}" destId="{4D374F3F-18ED-4FC9-AB39-6D030DB40DC1}" srcOrd="3" destOrd="0" presId="urn:microsoft.com/office/officeart/2005/8/layout/process4"/>
    <dgm:cxn modelId="{C105F587-F1B0-4D25-9AF9-06CB53937AAE}" type="presParOf" srcId="{18F04BE7-F200-4470-BC9E-0ECDBDB62408}" destId="{498C9729-1D64-4720-802E-18810B6F76B3}" srcOrd="4" destOrd="0" presId="urn:microsoft.com/office/officeart/2005/8/layout/process4"/>
    <dgm:cxn modelId="{C835FCA4-AEF8-4ACD-ACB6-ECF4C3103347}" type="presParOf" srcId="{498C9729-1D64-4720-802E-18810B6F76B3}" destId="{657A8E0C-CF32-4DB6-A867-646218A8F84B}" srcOrd="0" destOrd="0" presId="urn:microsoft.com/office/officeart/2005/8/layout/process4"/>
    <dgm:cxn modelId="{BE4E74B0-1431-4C54-93CD-FD08730BB2AF}" type="presParOf" srcId="{498C9729-1D64-4720-802E-18810B6F76B3}" destId="{B366F579-9B6A-4FAC-A8D0-C4D77D3B5BFD}" srcOrd="1" destOrd="0" presId="urn:microsoft.com/office/officeart/2005/8/layout/process4"/>
    <dgm:cxn modelId="{60473469-3781-4E41-8FB0-70A8DC269ADF}" type="presParOf" srcId="{498C9729-1D64-4720-802E-18810B6F76B3}" destId="{25A5173E-6A9B-496B-87F1-EECF1E1AA3ED}" srcOrd="2" destOrd="0" presId="urn:microsoft.com/office/officeart/2005/8/layout/process4"/>
    <dgm:cxn modelId="{DE5F8C4C-EE8D-4883-A4B8-FA4A98E003D4}" type="presParOf" srcId="{25A5173E-6A9B-496B-87F1-EECF1E1AA3ED}" destId="{30A57602-3C6B-4CA7-92CE-3EA8AEBE5111}" srcOrd="0" destOrd="0" presId="urn:microsoft.com/office/officeart/2005/8/layout/process4"/>
    <dgm:cxn modelId="{F015B923-4760-4D02-AF28-FA3C7CD937C2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8EF32-6C84-450E-8E5B-877D78404179}" type="presOf" srcId="{3073EF81-2596-4E3B-B5C3-D431F373E911}" destId="{B366F579-9B6A-4FAC-A8D0-C4D77D3B5BFD}" srcOrd="1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58502C32-C7D9-4412-AEA8-23B8721EC9EF}" type="presOf" srcId="{E725DEA3-93B5-45CE-8EE3-B209986FEEB2}" destId="{DF2C1D69-0D64-4327-A7D6-FF93CA15C6B2}" srcOrd="1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3BFCFA71-B54E-45B1-B7E1-1C0C073FF31F}" type="presOf" srcId="{E725DEA3-93B5-45CE-8EE3-B209986FEEB2}" destId="{B049EA62-0EEC-4AC8-9285-12D72DCDD4FB}" srcOrd="0" destOrd="0" presId="urn:microsoft.com/office/officeart/2005/8/layout/process4"/>
    <dgm:cxn modelId="{57AAA543-3812-4480-A6C1-CBD7A414E9E9}" type="presOf" srcId="{7ABE68EE-5124-42DF-8283-40A3C3596637}" destId="{ECE20491-183D-4AFA-8D88-DF5F5DCC2008}" srcOrd="1" destOrd="0" presId="urn:microsoft.com/office/officeart/2005/8/layout/process4"/>
    <dgm:cxn modelId="{BA1C5643-20B9-4848-A450-89174095411E}" type="presOf" srcId="{7ABE68EE-5124-42DF-8283-40A3C3596637}" destId="{2F8074AE-87BB-49E4-801B-EA053CA11B85}" srcOrd="0" destOrd="0" presId="urn:microsoft.com/office/officeart/2005/8/layout/process4"/>
    <dgm:cxn modelId="{3D2BD626-6A7B-45D2-9D7E-FC4C350E824A}" type="presOf" srcId="{22ED7C9C-27E3-4240-9CF6-1CEB464751F6}" destId="{30A57602-3C6B-4CA7-92CE-3EA8AEBE5111}" srcOrd="0" destOrd="0" presId="urn:microsoft.com/office/officeart/2005/8/layout/process4"/>
    <dgm:cxn modelId="{EF68324D-0802-4E92-BEE0-4C5CE255584C}" type="presOf" srcId="{868D8F94-BA72-4C60-A467-E7F6D1B02734}" destId="{23C31443-4A6D-4AA5-84E8-69F72E6A3DBF}" srcOrd="0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AB438799-66E8-4537-99B3-EB54CB377E33}" type="presOf" srcId="{1532B67F-BBA2-4011-A320-63B5AA60F04B}" destId="{18F04BE7-F200-4470-BC9E-0ECDBDB62408}" srcOrd="0" destOrd="0" presId="urn:microsoft.com/office/officeart/2005/8/layout/process4"/>
    <dgm:cxn modelId="{5B4CCE07-EFB6-42F7-81FA-7B4F3600291B}" type="presOf" srcId="{9EABD561-3701-4983-BB64-6427CAAD56E7}" destId="{8DA83353-1253-4338-9D06-2F8A768AAB09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B28B27D0-52C0-4263-9FE4-26075BC8ACFD}" type="presOf" srcId="{7BF0163A-CACF-4533-94FC-B5BD897A6A1F}" destId="{E1C1A7DD-9443-4934-9B7A-C1741EDF85AC}" srcOrd="0" destOrd="0" presId="urn:microsoft.com/office/officeart/2005/8/layout/process4"/>
    <dgm:cxn modelId="{7FE32D6A-245F-4F65-8CD7-41F87E67C379}" type="presOf" srcId="{2C8213FA-5F55-42AC-A048-58E133FD7E26}" destId="{ED23BECF-FB09-408D-93A4-48386666CBB2}" srcOrd="0" destOrd="0" presId="urn:microsoft.com/office/officeart/2005/8/layout/process4"/>
    <dgm:cxn modelId="{3058533F-CD46-4284-85D2-F9C6C5602DE5}" type="presOf" srcId="{E96C3976-E9AE-4C14-9428-B1BDB0B6CE48}" destId="{B2D4FE0A-FBBB-48D4-A1CB-4FF37D76F19C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6509FC1C-7FE3-415F-811E-E046355E269C}" type="presOf" srcId="{3073EF81-2596-4E3B-B5C3-D431F373E911}" destId="{657A8E0C-CF32-4DB6-A867-646218A8F84B}" srcOrd="0" destOrd="0" presId="urn:microsoft.com/office/officeart/2005/8/layout/process4"/>
    <dgm:cxn modelId="{D40FCA86-B729-455A-BB0E-57BA910BC1BB}" type="presParOf" srcId="{18F04BE7-F200-4470-BC9E-0ECDBDB62408}" destId="{C72960AF-7B63-425B-BAB9-F4FEBDD12C30}" srcOrd="0" destOrd="0" presId="urn:microsoft.com/office/officeart/2005/8/layout/process4"/>
    <dgm:cxn modelId="{2D0B0D90-95EA-4E79-AF43-05968C7FFFA1}" type="presParOf" srcId="{C72960AF-7B63-425B-BAB9-F4FEBDD12C30}" destId="{2F8074AE-87BB-49E4-801B-EA053CA11B85}" srcOrd="0" destOrd="0" presId="urn:microsoft.com/office/officeart/2005/8/layout/process4"/>
    <dgm:cxn modelId="{74F7A5E9-9AB6-496F-A157-3F884CA9EB19}" type="presParOf" srcId="{C72960AF-7B63-425B-BAB9-F4FEBDD12C30}" destId="{ECE20491-183D-4AFA-8D88-DF5F5DCC2008}" srcOrd="1" destOrd="0" presId="urn:microsoft.com/office/officeart/2005/8/layout/process4"/>
    <dgm:cxn modelId="{57B39D87-5CD4-440F-A2BE-45667E77AA4F}" type="presParOf" srcId="{C72960AF-7B63-425B-BAB9-F4FEBDD12C30}" destId="{A4EEFFC2-76FE-49EF-80DD-24E75885826C}" srcOrd="2" destOrd="0" presId="urn:microsoft.com/office/officeart/2005/8/layout/process4"/>
    <dgm:cxn modelId="{7EAA760B-AACB-4FCA-9EEB-C1381A005672}" type="presParOf" srcId="{A4EEFFC2-76FE-49EF-80DD-24E75885826C}" destId="{B2D4FE0A-FBBB-48D4-A1CB-4FF37D76F19C}" srcOrd="0" destOrd="0" presId="urn:microsoft.com/office/officeart/2005/8/layout/process4"/>
    <dgm:cxn modelId="{4219718F-1519-40A5-8BEB-3DC1D06B626B}" type="presParOf" srcId="{A4EEFFC2-76FE-49EF-80DD-24E75885826C}" destId="{8DA83353-1253-4338-9D06-2F8A768AAB09}" srcOrd="1" destOrd="0" presId="urn:microsoft.com/office/officeart/2005/8/layout/process4"/>
    <dgm:cxn modelId="{F37875D4-8DA9-49AF-80D8-BC1911BA477E}" type="presParOf" srcId="{18F04BE7-F200-4470-BC9E-0ECDBDB62408}" destId="{3312685C-B7E2-4865-B66B-ED9080DDD999}" srcOrd="1" destOrd="0" presId="urn:microsoft.com/office/officeart/2005/8/layout/process4"/>
    <dgm:cxn modelId="{A7E088D4-85C1-47D0-AD6B-6CA554AE5066}" type="presParOf" srcId="{18F04BE7-F200-4470-BC9E-0ECDBDB62408}" destId="{C2305EAE-B1B9-4C51-AFC7-0C34CEE67CA5}" srcOrd="2" destOrd="0" presId="urn:microsoft.com/office/officeart/2005/8/layout/process4"/>
    <dgm:cxn modelId="{5E75C96F-D0B9-4744-89FF-F3FF01EB23AF}" type="presParOf" srcId="{C2305EAE-B1B9-4C51-AFC7-0C34CEE67CA5}" destId="{B049EA62-0EEC-4AC8-9285-12D72DCDD4FB}" srcOrd="0" destOrd="0" presId="urn:microsoft.com/office/officeart/2005/8/layout/process4"/>
    <dgm:cxn modelId="{379DEC79-E179-4EEA-83A6-E7E5E71FE967}" type="presParOf" srcId="{C2305EAE-B1B9-4C51-AFC7-0C34CEE67CA5}" destId="{DF2C1D69-0D64-4327-A7D6-FF93CA15C6B2}" srcOrd="1" destOrd="0" presId="urn:microsoft.com/office/officeart/2005/8/layout/process4"/>
    <dgm:cxn modelId="{249258CD-0BB7-4E30-9B7A-532A4C3F53EA}" type="presParOf" srcId="{C2305EAE-B1B9-4C51-AFC7-0C34CEE67CA5}" destId="{E8E2B5A8-6B0D-48B9-946A-F0EE020B3498}" srcOrd="2" destOrd="0" presId="urn:microsoft.com/office/officeart/2005/8/layout/process4"/>
    <dgm:cxn modelId="{8DADC46D-6753-4C20-AFDC-5FCAB9FC0972}" type="presParOf" srcId="{E8E2B5A8-6B0D-48B9-946A-F0EE020B3498}" destId="{ED23BECF-FB09-408D-93A4-48386666CBB2}" srcOrd="0" destOrd="0" presId="urn:microsoft.com/office/officeart/2005/8/layout/process4"/>
    <dgm:cxn modelId="{5005F9ED-473E-4307-B598-6D4AC3FD36E0}" type="presParOf" srcId="{E8E2B5A8-6B0D-48B9-946A-F0EE020B3498}" destId="{23C31443-4A6D-4AA5-84E8-69F72E6A3DBF}" srcOrd="1" destOrd="0" presId="urn:microsoft.com/office/officeart/2005/8/layout/process4"/>
    <dgm:cxn modelId="{8E2D58FF-4E40-451F-B239-A13537008FDA}" type="presParOf" srcId="{18F04BE7-F200-4470-BC9E-0ECDBDB62408}" destId="{4D374F3F-18ED-4FC9-AB39-6D030DB40DC1}" srcOrd="3" destOrd="0" presId="urn:microsoft.com/office/officeart/2005/8/layout/process4"/>
    <dgm:cxn modelId="{497C635C-5170-4580-8229-003209DA9B2B}" type="presParOf" srcId="{18F04BE7-F200-4470-BC9E-0ECDBDB62408}" destId="{498C9729-1D64-4720-802E-18810B6F76B3}" srcOrd="4" destOrd="0" presId="urn:microsoft.com/office/officeart/2005/8/layout/process4"/>
    <dgm:cxn modelId="{3171BD73-01B4-448A-A84C-CDB770CE04E9}" type="presParOf" srcId="{498C9729-1D64-4720-802E-18810B6F76B3}" destId="{657A8E0C-CF32-4DB6-A867-646218A8F84B}" srcOrd="0" destOrd="0" presId="urn:microsoft.com/office/officeart/2005/8/layout/process4"/>
    <dgm:cxn modelId="{D447200E-8939-47F2-8703-81E10F42DE4E}" type="presParOf" srcId="{498C9729-1D64-4720-802E-18810B6F76B3}" destId="{B366F579-9B6A-4FAC-A8D0-C4D77D3B5BFD}" srcOrd="1" destOrd="0" presId="urn:microsoft.com/office/officeart/2005/8/layout/process4"/>
    <dgm:cxn modelId="{F1F91968-7DDA-4250-8276-52E615CB668F}" type="presParOf" srcId="{498C9729-1D64-4720-802E-18810B6F76B3}" destId="{25A5173E-6A9B-496B-87F1-EECF1E1AA3ED}" srcOrd="2" destOrd="0" presId="urn:microsoft.com/office/officeart/2005/8/layout/process4"/>
    <dgm:cxn modelId="{76D044C2-0108-4E0F-84D5-DBD17ACAF02E}" type="presParOf" srcId="{25A5173E-6A9B-496B-87F1-EECF1E1AA3ED}" destId="{30A57602-3C6B-4CA7-92CE-3EA8AEBE5111}" srcOrd="0" destOrd="0" presId="urn:microsoft.com/office/officeart/2005/8/layout/process4"/>
    <dgm:cxn modelId="{C501ECF8-9E66-4B53-95C4-4FDCE92D7286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Vocabulary Builder</a:t>
          </a:r>
        </a:p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D412E-81A9-4B49-86CC-059F0C9416D3}" type="presOf" srcId="{2C8213FA-5F55-42AC-A048-58E133FD7E26}" destId="{ED23BECF-FB09-408D-93A4-48386666CBB2}" srcOrd="0" destOrd="0" presId="urn:microsoft.com/office/officeart/2005/8/layout/process4"/>
    <dgm:cxn modelId="{C0FF29AB-AA6B-4314-8D76-91B4BD4376D0}" type="presOf" srcId="{868D8F94-BA72-4C60-A467-E7F6D1B02734}" destId="{23C31443-4A6D-4AA5-84E8-69F72E6A3DBF}" srcOrd="0" destOrd="0" presId="urn:microsoft.com/office/officeart/2005/8/layout/process4"/>
    <dgm:cxn modelId="{3221B5CB-FB22-48A1-B8FE-614AA5CC90F0}" type="presOf" srcId="{7ABE68EE-5124-42DF-8283-40A3C3596637}" destId="{2F8074AE-87BB-49E4-801B-EA053CA11B85}" srcOrd="0" destOrd="0" presId="urn:microsoft.com/office/officeart/2005/8/layout/process4"/>
    <dgm:cxn modelId="{73A58712-F4E4-4BDF-9DB6-23CD473BCCC0}" type="presOf" srcId="{9EABD561-3701-4983-BB64-6427CAAD56E7}" destId="{8DA83353-1253-4338-9D06-2F8A768AAB09}" srcOrd="0" destOrd="0" presId="urn:microsoft.com/office/officeart/2005/8/layout/process4"/>
    <dgm:cxn modelId="{93E17D92-5AC6-44A0-AC7E-0D6A549E4D55}" type="presOf" srcId="{E96C3976-E9AE-4C14-9428-B1BDB0B6CE48}" destId="{B2D4FE0A-FBBB-48D4-A1CB-4FF37D76F19C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059717B7-A9FC-4773-9010-63723FE27B83}" type="presOf" srcId="{3073EF81-2596-4E3B-B5C3-D431F373E911}" destId="{657A8E0C-CF32-4DB6-A867-646218A8F84B}" srcOrd="0" destOrd="0" presId="urn:microsoft.com/office/officeart/2005/8/layout/process4"/>
    <dgm:cxn modelId="{61F4DD29-9194-4286-B8E2-773402C823C4}" type="presOf" srcId="{E725DEA3-93B5-45CE-8EE3-B209986FEEB2}" destId="{DF2C1D69-0D64-4327-A7D6-FF93CA15C6B2}" srcOrd="1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3A4326A4-AC43-45A3-BAE4-629F3AA19AE7}" type="presOf" srcId="{7ABE68EE-5124-42DF-8283-40A3C3596637}" destId="{ECE20491-183D-4AFA-8D88-DF5F5DCC2008}" srcOrd="1" destOrd="0" presId="urn:microsoft.com/office/officeart/2005/8/layout/process4"/>
    <dgm:cxn modelId="{0E96F240-A897-485F-B1C6-C09E16953B9C}" type="presOf" srcId="{22ED7C9C-27E3-4240-9CF6-1CEB464751F6}" destId="{30A57602-3C6B-4CA7-92CE-3EA8AEBE5111}" srcOrd="0" destOrd="0" presId="urn:microsoft.com/office/officeart/2005/8/layout/process4"/>
    <dgm:cxn modelId="{762330C5-A89C-4FCB-9305-BC68E74E7946}" type="presOf" srcId="{3073EF81-2596-4E3B-B5C3-D431F373E911}" destId="{B366F579-9B6A-4FAC-A8D0-C4D77D3B5BFD}" srcOrd="1" destOrd="0" presId="urn:microsoft.com/office/officeart/2005/8/layout/process4"/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BA64B946-1D2C-4A04-80F5-9B27EB426F8E}" type="presOf" srcId="{7BF0163A-CACF-4533-94FC-B5BD897A6A1F}" destId="{E1C1A7DD-9443-4934-9B7A-C1741EDF85AC}" srcOrd="0" destOrd="0" presId="urn:microsoft.com/office/officeart/2005/8/layout/process4"/>
    <dgm:cxn modelId="{D925AF79-4AAB-47FE-A7E6-B627BE8A2BCD}" type="presOf" srcId="{E725DEA3-93B5-45CE-8EE3-B209986FEEB2}" destId="{B049EA62-0EEC-4AC8-9285-12D72DCDD4FB}" srcOrd="0" destOrd="0" presId="urn:microsoft.com/office/officeart/2005/8/layout/process4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ED6B5984-3174-4BAB-B0E4-1039C94088AF}" type="presOf" srcId="{1532B67F-BBA2-4011-A320-63B5AA60F04B}" destId="{18F04BE7-F200-4470-BC9E-0ECDBDB62408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95B659A8-AA8B-4E4C-9398-5D65E16CB69A}" type="presParOf" srcId="{18F04BE7-F200-4470-BC9E-0ECDBDB62408}" destId="{C72960AF-7B63-425B-BAB9-F4FEBDD12C30}" srcOrd="0" destOrd="0" presId="urn:microsoft.com/office/officeart/2005/8/layout/process4"/>
    <dgm:cxn modelId="{4C1F7713-C90A-41B0-AD4A-E2965544CE38}" type="presParOf" srcId="{C72960AF-7B63-425B-BAB9-F4FEBDD12C30}" destId="{2F8074AE-87BB-49E4-801B-EA053CA11B85}" srcOrd="0" destOrd="0" presId="urn:microsoft.com/office/officeart/2005/8/layout/process4"/>
    <dgm:cxn modelId="{BAE084F8-7D27-4CA0-A404-CB2311D2295E}" type="presParOf" srcId="{C72960AF-7B63-425B-BAB9-F4FEBDD12C30}" destId="{ECE20491-183D-4AFA-8D88-DF5F5DCC2008}" srcOrd="1" destOrd="0" presId="urn:microsoft.com/office/officeart/2005/8/layout/process4"/>
    <dgm:cxn modelId="{9DCE8F82-B3B4-4861-9FE7-15D747B940C5}" type="presParOf" srcId="{C72960AF-7B63-425B-BAB9-F4FEBDD12C30}" destId="{A4EEFFC2-76FE-49EF-80DD-24E75885826C}" srcOrd="2" destOrd="0" presId="urn:microsoft.com/office/officeart/2005/8/layout/process4"/>
    <dgm:cxn modelId="{CF56D439-770E-41D5-B976-4AFD49B512B1}" type="presParOf" srcId="{A4EEFFC2-76FE-49EF-80DD-24E75885826C}" destId="{B2D4FE0A-FBBB-48D4-A1CB-4FF37D76F19C}" srcOrd="0" destOrd="0" presId="urn:microsoft.com/office/officeart/2005/8/layout/process4"/>
    <dgm:cxn modelId="{DC02A468-AC68-4ACD-B7FB-C83A691D8D55}" type="presParOf" srcId="{A4EEFFC2-76FE-49EF-80DD-24E75885826C}" destId="{8DA83353-1253-4338-9D06-2F8A768AAB09}" srcOrd="1" destOrd="0" presId="urn:microsoft.com/office/officeart/2005/8/layout/process4"/>
    <dgm:cxn modelId="{B261D7FB-A20C-47AF-97B8-7C0B07FCEA68}" type="presParOf" srcId="{18F04BE7-F200-4470-BC9E-0ECDBDB62408}" destId="{3312685C-B7E2-4865-B66B-ED9080DDD999}" srcOrd="1" destOrd="0" presId="urn:microsoft.com/office/officeart/2005/8/layout/process4"/>
    <dgm:cxn modelId="{92589487-90BC-47CC-94C0-4BF2DE4F73E2}" type="presParOf" srcId="{18F04BE7-F200-4470-BC9E-0ECDBDB62408}" destId="{C2305EAE-B1B9-4C51-AFC7-0C34CEE67CA5}" srcOrd="2" destOrd="0" presId="urn:microsoft.com/office/officeart/2005/8/layout/process4"/>
    <dgm:cxn modelId="{3ABF1E93-BCF2-4DA2-BA59-C2D66BC4C56A}" type="presParOf" srcId="{C2305EAE-B1B9-4C51-AFC7-0C34CEE67CA5}" destId="{B049EA62-0EEC-4AC8-9285-12D72DCDD4FB}" srcOrd="0" destOrd="0" presId="urn:microsoft.com/office/officeart/2005/8/layout/process4"/>
    <dgm:cxn modelId="{9B37804F-BDC1-46A9-9F4C-D12A8615602C}" type="presParOf" srcId="{C2305EAE-B1B9-4C51-AFC7-0C34CEE67CA5}" destId="{DF2C1D69-0D64-4327-A7D6-FF93CA15C6B2}" srcOrd="1" destOrd="0" presId="urn:microsoft.com/office/officeart/2005/8/layout/process4"/>
    <dgm:cxn modelId="{3827F0C5-E1C3-442C-8123-D64FBD49DBAB}" type="presParOf" srcId="{C2305EAE-B1B9-4C51-AFC7-0C34CEE67CA5}" destId="{E8E2B5A8-6B0D-48B9-946A-F0EE020B3498}" srcOrd="2" destOrd="0" presId="urn:microsoft.com/office/officeart/2005/8/layout/process4"/>
    <dgm:cxn modelId="{609B63CC-D30A-427E-923D-4CB4B1A20B8E}" type="presParOf" srcId="{E8E2B5A8-6B0D-48B9-946A-F0EE020B3498}" destId="{ED23BECF-FB09-408D-93A4-48386666CBB2}" srcOrd="0" destOrd="0" presId="urn:microsoft.com/office/officeart/2005/8/layout/process4"/>
    <dgm:cxn modelId="{8C7ED68B-F2FD-48DE-B8DB-8BC3E6E631FE}" type="presParOf" srcId="{E8E2B5A8-6B0D-48B9-946A-F0EE020B3498}" destId="{23C31443-4A6D-4AA5-84E8-69F72E6A3DBF}" srcOrd="1" destOrd="0" presId="urn:microsoft.com/office/officeart/2005/8/layout/process4"/>
    <dgm:cxn modelId="{FECE78C5-C21E-47FA-B238-30DF7B498BDE}" type="presParOf" srcId="{18F04BE7-F200-4470-BC9E-0ECDBDB62408}" destId="{4D374F3F-18ED-4FC9-AB39-6D030DB40DC1}" srcOrd="3" destOrd="0" presId="urn:microsoft.com/office/officeart/2005/8/layout/process4"/>
    <dgm:cxn modelId="{E310DC7C-EAEB-4869-9408-3F427BAA13DC}" type="presParOf" srcId="{18F04BE7-F200-4470-BC9E-0ECDBDB62408}" destId="{498C9729-1D64-4720-802E-18810B6F76B3}" srcOrd="4" destOrd="0" presId="urn:microsoft.com/office/officeart/2005/8/layout/process4"/>
    <dgm:cxn modelId="{F18F332B-9C87-404A-B3C1-B50D0E57CE45}" type="presParOf" srcId="{498C9729-1D64-4720-802E-18810B6F76B3}" destId="{657A8E0C-CF32-4DB6-A867-646218A8F84B}" srcOrd="0" destOrd="0" presId="urn:microsoft.com/office/officeart/2005/8/layout/process4"/>
    <dgm:cxn modelId="{18A93D2C-49A6-49DF-88CC-E8AC2BCB123E}" type="presParOf" srcId="{498C9729-1D64-4720-802E-18810B6F76B3}" destId="{B366F579-9B6A-4FAC-A8D0-C4D77D3B5BFD}" srcOrd="1" destOrd="0" presId="urn:microsoft.com/office/officeart/2005/8/layout/process4"/>
    <dgm:cxn modelId="{668A1B92-5036-4392-9A69-AB1CA73A5F77}" type="presParOf" srcId="{498C9729-1D64-4720-802E-18810B6F76B3}" destId="{25A5173E-6A9B-496B-87F1-EECF1E1AA3ED}" srcOrd="2" destOrd="0" presId="urn:microsoft.com/office/officeart/2005/8/layout/process4"/>
    <dgm:cxn modelId="{8B5690B2-F28E-4C26-B433-439A1EF8BACD}" type="presParOf" srcId="{25A5173E-6A9B-496B-87F1-EECF1E1AA3ED}" destId="{30A57602-3C6B-4CA7-92CE-3EA8AEBE5111}" srcOrd="0" destOrd="0" presId="urn:microsoft.com/office/officeart/2005/8/layout/process4"/>
    <dgm:cxn modelId="{FD736A12-56C8-4F0E-8F0C-4B15C3D1DF52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32B67F-BBA2-4011-A320-63B5AA60F04B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73EF81-2596-4E3B-B5C3-D431F373E91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F3C1-5D1D-4844-AC7A-3679FF530DCB}" type="parTrans" cxnId="{FAF8B330-FE72-4C99-9991-29971708B5E2}">
      <dgm:prSet/>
      <dgm:spPr/>
      <dgm:t>
        <a:bodyPr/>
        <a:lstStyle/>
        <a:p>
          <a:endParaRPr lang="en-US"/>
        </a:p>
      </dgm:t>
    </dgm:pt>
    <dgm:pt modelId="{E9C9FC87-C73F-4C84-945A-406545536BC5}" type="sibTrans" cxnId="{FAF8B330-FE72-4C99-9991-29971708B5E2}">
      <dgm:prSet/>
      <dgm:spPr/>
      <dgm:t>
        <a:bodyPr/>
        <a:lstStyle/>
        <a:p>
          <a:endParaRPr lang="en-US"/>
        </a:p>
      </dgm:t>
    </dgm:pt>
    <dgm:pt modelId="{22ED7C9C-27E3-4240-9CF6-1CEB464751F6}">
      <dgm:prSet phldrT="[Text]"/>
      <dgm:spPr/>
      <dgm:t>
        <a:bodyPr/>
        <a:lstStyle/>
        <a:p>
          <a:r>
            <a:rPr lang="en-US" b="1" smtClean="0"/>
            <a:t>G.GMD.1</a:t>
          </a:r>
          <a:r>
            <a:rPr lang="en-US" smtClean="0"/>
            <a:t> Give informal arguments for geometric formulas</a:t>
          </a:r>
          <a:endParaRPr lang="en-US" dirty="0"/>
        </a:p>
      </dgm:t>
    </dgm:pt>
    <dgm:pt modelId="{BAC172C2-4423-4188-AFB4-C7882C1B6D16}" type="parTrans" cxnId="{E3F98078-A62C-41E0-BD98-86BB92B1F223}">
      <dgm:prSet/>
      <dgm:spPr/>
      <dgm:t>
        <a:bodyPr/>
        <a:lstStyle/>
        <a:p>
          <a:endParaRPr lang="en-US"/>
        </a:p>
      </dgm:t>
    </dgm:pt>
    <dgm:pt modelId="{AE99125D-BA7D-4F1B-8E01-6C15DCC8813D}" type="sibTrans" cxnId="{E3F98078-A62C-41E0-BD98-86BB92B1F223}">
      <dgm:prSet/>
      <dgm:spPr/>
      <dgm:t>
        <a:bodyPr/>
        <a:lstStyle/>
        <a:p>
          <a:endParaRPr lang="en-US"/>
        </a:p>
      </dgm:t>
    </dgm:pt>
    <dgm:pt modelId="{7BF0163A-CACF-4533-94FC-B5BD897A6A1F}">
      <dgm:prSet phldrT="[Text]"/>
      <dgm:spPr/>
      <dgm:t>
        <a:bodyPr/>
        <a:lstStyle/>
        <a:p>
          <a:r>
            <a:rPr lang="en-US" dirty="0" smtClean="0"/>
            <a:t>G.GMD.3 Use volume formulas to solve problems</a:t>
          </a:r>
          <a:endParaRPr lang="en-US" dirty="0"/>
        </a:p>
      </dgm:t>
    </dgm:pt>
    <dgm:pt modelId="{2CFBD3DB-52B6-4169-943D-B2E3389D6EE4}" type="parTrans" cxnId="{9A5323CF-AFFE-4D34-A124-04DF32329484}">
      <dgm:prSet/>
      <dgm:spPr/>
      <dgm:t>
        <a:bodyPr/>
        <a:lstStyle/>
        <a:p>
          <a:endParaRPr lang="en-US"/>
        </a:p>
      </dgm:t>
    </dgm:pt>
    <dgm:pt modelId="{E18C64A4-36CF-4C35-8546-FE9918058502}" type="sibTrans" cxnId="{9A5323CF-AFFE-4D34-A124-04DF32329484}">
      <dgm:prSet/>
      <dgm:spPr/>
      <dgm:t>
        <a:bodyPr/>
        <a:lstStyle/>
        <a:p>
          <a:endParaRPr lang="en-US"/>
        </a:p>
      </dgm:t>
    </dgm:pt>
    <dgm:pt modelId="{E725DEA3-93B5-45CE-8EE3-B209986FEE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2141C-812B-4EC9-8B0A-D7ADE0F9C12C}" type="parTrans" cxnId="{D96ED245-5485-47C9-9111-5CB2FE521C4D}">
      <dgm:prSet/>
      <dgm:spPr/>
      <dgm:t>
        <a:bodyPr/>
        <a:lstStyle/>
        <a:p>
          <a:endParaRPr lang="en-US"/>
        </a:p>
      </dgm:t>
    </dgm:pt>
    <dgm:pt modelId="{8A5666F8-8E51-413A-B689-063E6FBB4785}" type="sibTrans" cxnId="{D96ED245-5485-47C9-9111-5CB2FE521C4D}">
      <dgm:prSet/>
      <dgm:spPr/>
      <dgm:t>
        <a:bodyPr/>
        <a:lstStyle/>
        <a:p>
          <a:endParaRPr lang="en-US"/>
        </a:p>
      </dgm:t>
    </dgm:pt>
    <dgm:pt modelId="{2C8213FA-5F55-42AC-A048-58E133FD7E26}">
      <dgm:prSet phldrT="[Text]"/>
      <dgm:spPr/>
      <dgm:t>
        <a:bodyPr/>
        <a:lstStyle/>
        <a:p>
          <a:r>
            <a:rPr lang="en-US" dirty="0" smtClean="0"/>
            <a:t>Volume of Cylinders</a:t>
          </a:r>
          <a:endParaRPr lang="en-US" dirty="0"/>
        </a:p>
      </dgm:t>
    </dgm:pt>
    <dgm:pt modelId="{FA42B584-DBED-4893-9038-74A9D7DB79B5}" type="parTrans" cxnId="{6BBFD854-94F3-41F3-AAF9-F84D4612B834}">
      <dgm:prSet/>
      <dgm:spPr/>
      <dgm:t>
        <a:bodyPr/>
        <a:lstStyle/>
        <a:p>
          <a:endParaRPr lang="en-US"/>
        </a:p>
      </dgm:t>
    </dgm:pt>
    <dgm:pt modelId="{B09D4EC7-92F1-4513-8DD3-047E9EC54F93}" type="sibTrans" cxnId="{6BBFD854-94F3-41F3-AAF9-F84D4612B834}">
      <dgm:prSet/>
      <dgm:spPr/>
      <dgm:t>
        <a:bodyPr/>
        <a:lstStyle/>
        <a:p>
          <a:endParaRPr lang="en-US"/>
        </a:p>
      </dgm:t>
    </dgm:pt>
    <dgm:pt modelId="{868D8F94-BA72-4C60-A467-E7F6D1B02734}">
      <dgm:prSet phldrT="[Text]"/>
      <dgm:spPr/>
      <dgm:t>
        <a:bodyPr/>
        <a:lstStyle/>
        <a:p>
          <a:r>
            <a:rPr lang="en-US" dirty="0" smtClean="0"/>
            <a:t>Volume of Rectangular and Triangular Prisms</a:t>
          </a:r>
          <a:endParaRPr lang="en-US" dirty="0"/>
        </a:p>
      </dgm:t>
    </dgm:pt>
    <dgm:pt modelId="{2BC03E33-6760-4E61-BC6D-C1AC8B2F2520}" type="parTrans" cxnId="{072E1589-A89B-4FC1-88A0-A7C0A8523193}">
      <dgm:prSet/>
      <dgm:spPr/>
      <dgm:t>
        <a:bodyPr/>
        <a:lstStyle/>
        <a:p>
          <a:endParaRPr lang="en-US"/>
        </a:p>
      </dgm:t>
    </dgm:pt>
    <dgm:pt modelId="{88A729B5-66CF-44BC-A11F-2AD38F630C56}" type="sibTrans" cxnId="{072E1589-A89B-4FC1-88A0-A7C0A8523193}">
      <dgm:prSet/>
      <dgm:spPr/>
      <dgm:t>
        <a:bodyPr/>
        <a:lstStyle/>
        <a:p>
          <a:endParaRPr lang="en-US"/>
        </a:p>
      </dgm:t>
    </dgm:pt>
    <dgm:pt modelId="{7ABE68EE-5124-42DF-8283-40A3C359663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64F89-3E66-46CB-AB65-2766918980B6}" type="parTrans" cxnId="{49CD48F8-55C5-43BB-A785-724ACA5F32FB}">
      <dgm:prSet/>
      <dgm:spPr/>
      <dgm:t>
        <a:bodyPr/>
        <a:lstStyle/>
        <a:p>
          <a:endParaRPr lang="en-US"/>
        </a:p>
      </dgm:t>
    </dgm:pt>
    <dgm:pt modelId="{1776E124-D2A8-47DC-8998-2E61AF5066C5}" type="sibTrans" cxnId="{49CD48F8-55C5-43BB-A785-724ACA5F32FB}">
      <dgm:prSet/>
      <dgm:spPr/>
      <dgm:t>
        <a:bodyPr/>
        <a:lstStyle/>
        <a:p>
          <a:endParaRPr lang="en-US"/>
        </a:p>
      </dgm:t>
    </dgm:pt>
    <dgm:pt modelId="{E96C3976-E9AE-4C14-9428-B1BDB0B6CE48}">
      <dgm:prSet phldrT="[Text]"/>
      <dgm:spPr/>
      <dgm:t>
        <a:bodyPr/>
        <a:lstStyle/>
        <a:p>
          <a:r>
            <a:rPr lang="en-US" dirty="0" smtClean="0"/>
            <a:t>Daily 5 Question Check for Understanding</a:t>
          </a:r>
          <a:endParaRPr lang="en-US" dirty="0"/>
        </a:p>
      </dgm:t>
    </dgm:pt>
    <dgm:pt modelId="{9AC789EE-2927-4640-8012-4E01DEF6DD8B}" type="parTrans" cxnId="{BAEDCE51-C707-4F4D-A675-CDEDDD26BE73}">
      <dgm:prSet/>
      <dgm:spPr/>
      <dgm:t>
        <a:bodyPr/>
        <a:lstStyle/>
        <a:p>
          <a:endParaRPr lang="en-US"/>
        </a:p>
      </dgm:t>
    </dgm:pt>
    <dgm:pt modelId="{2EAF7BB6-6A42-4914-92F5-1666F47873E0}" type="sibTrans" cxnId="{BAEDCE51-C707-4F4D-A675-CDEDDD26BE73}">
      <dgm:prSet/>
      <dgm:spPr/>
      <dgm:t>
        <a:bodyPr/>
        <a:lstStyle/>
        <a:p>
          <a:endParaRPr lang="en-US"/>
        </a:p>
      </dgm:t>
    </dgm:pt>
    <dgm:pt modelId="{9EABD561-3701-4983-BB64-6427CAAD56E7}">
      <dgm:prSet phldrT="[Text]"/>
      <dgm:spPr/>
      <dgm:t>
        <a:bodyPr/>
        <a:lstStyle/>
        <a:p>
          <a:r>
            <a:rPr lang="en-US" dirty="0" smtClean="0"/>
            <a:t>Marshmallow Activity</a:t>
          </a:r>
          <a:endParaRPr lang="en-US" dirty="0"/>
        </a:p>
      </dgm:t>
    </dgm:pt>
    <dgm:pt modelId="{52080F23-9638-48FA-924A-6345ADDD9331}" type="parTrans" cxnId="{384289D9-33D5-4351-B1B0-B0E8A3A62B2A}">
      <dgm:prSet/>
      <dgm:spPr/>
      <dgm:t>
        <a:bodyPr/>
        <a:lstStyle/>
        <a:p>
          <a:endParaRPr lang="en-US"/>
        </a:p>
      </dgm:t>
    </dgm:pt>
    <dgm:pt modelId="{FE62CC7A-D17F-483A-9A2C-8CC275FA65F5}" type="sibTrans" cxnId="{384289D9-33D5-4351-B1B0-B0E8A3A62B2A}">
      <dgm:prSet/>
      <dgm:spPr/>
      <dgm:t>
        <a:bodyPr/>
        <a:lstStyle/>
        <a:p>
          <a:endParaRPr lang="en-US"/>
        </a:p>
      </dgm:t>
    </dgm:pt>
    <dgm:pt modelId="{18F04BE7-F200-4470-BC9E-0ECDBDB62408}" type="pres">
      <dgm:prSet presAssocID="{1532B67F-BBA2-4011-A320-63B5AA60F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60AF-7B63-425B-BAB9-F4FEBDD12C30}" type="pres">
      <dgm:prSet presAssocID="{7ABE68EE-5124-42DF-8283-40A3C3596637}" presName="boxAndChildren" presStyleCnt="0"/>
      <dgm:spPr/>
    </dgm:pt>
    <dgm:pt modelId="{2F8074AE-87BB-49E4-801B-EA053CA11B85}" type="pres">
      <dgm:prSet presAssocID="{7ABE68EE-5124-42DF-8283-40A3C35966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CE20491-183D-4AFA-8D88-DF5F5DCC2008}" type="pres">
      <dgm:prSet presAssocID="{7ABE68EE-5124-42DF-8283-40A3C3596637}" presName="entireBox" presStyleLbl="node1" presStyleIdx="0" presStyleCnt="3"/>
      <dgm:spPr/>
      <dgm:t>
        <a:bodyPr/>
        <a:lstStyle/>
        <a:p>
          <a:endParaRPr lang="en-US"/>
        </a:p>
      </dgm:t>
    </dgm:pt>
    <dgm:pt modelId="{A4EEFFC2-76FE-49EF-80DD-24E75885826C}" type="pres">
      <dgm:prSet presAssocID="{7ABE68EE-5124-42DF-8283-40A3C3596637}" presName="descendantBox" presStyleCnt="0"/>
      <dgm:spPr/>
    </dgm:pt>
    <dgm:pt modelId="{B2D4FE0A-FBBB-48D4-A1CB-4FF37D76F19C}" type="pres">
      <dgm:prSet presAssocID="{E96C3976-E9AE-4C14-9428-B1BDB0B6CE4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83353-1253-4338-9D06-2F8A768AAB09}" type="pres">
      <dgm:prSet presAssocID="{9EABD561-3701-4983-BB64-6427CAAD56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85C-B7E2-4865-B66B-ED9080DDD999}" type="pres">
      <dgm:prSet presAssocID="{8A5666F8-8E51-413A-B689-063E6FBB4785}" presName="sp" presStyleCnt="0"/>
      <dgm:spPr/>
    </dgm:pt>
    <dgm:pt modelId="{C2305EAE-B1B9-4C51-AFC7-0C34CEE67CA5}" type="pres">
      <dgm:prSet presAssocID="{E725DEA3-93B5-45CE-8EE3-B209986FEEB2}" presName="arrowAndChildren" presStyleCnt="0"/>
      <dgm:spPr/>
    </dgm:pt>
    <dgm:pt modelId="{B049EA62-0EEC-4AC8-9285-12D72DCDD4FB}" type="pres">
      <dgm:prSet presAssocID="{E725DEA3-93B5-45CE-8EE3-B209986FEEB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F2C1D69-0D64-4327-A7D6-FF93CA15C6B2}" type="pres">
      <dgm:prSet presAssocID="{E725DEA3-93B5-45CE-8EE3-B209986FEEB2}" presName="arrow" presStyleLbl="node1" presStyleIdx="1" presStyleCnt="3"/>
      <dgm:spPr/>
      <dgm:t>
        <a:bodyPr/>
        <a:lstStyle/>
        <a:p>
          <a:endParaRPr lang="en-US"/>
        </a:p>
      </dgm:t>
    </dgm:pt>
    <dgm:pt modelId="{E8E2B5A8-6B0D-48B9-946A-F0EE020B3498}" type="pres">
      <dgm:prSet presAssocID="{E725DEA3-93B5-45CE-8EE3-B209986FEEB2}" presName="descendantArrow" presStyleCnt="0"/>
      <dgm:spPr/>
    </dgm:pt>
    <dgm:pt modelId="{ED23BECF-FB09-408D-93A4-48386666CBB2}" type="pres">
      <dgm:prSet presAssocID="{2C8213FA-5F55-42AC-A048-58E133FD7E2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1443-4A6D-4AA5-84E8-69F72E6A3DBF}" type="pres">
      <dgm:prSet presAssocID="{868D8F94-BA72-4C60-A467-E7F6D1B0273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4F3F-18ED-4FC9-AB39-6D030DB40DC1}" type="pres">
      <dgm:prSet presAssocID="{E9C9FC87-C73F-4C84-945A-406545536BC5}" presName="sp" presStyleCnt="0"/>
      <dgm:spPr/>
    </dgm:pt>
    <dgm:pt modelId="{498C9729-1D64-4720-802E-18810B6F76B3}" type="pres">
      <dgm:prSet presAssocID="{3073EF81-2596-4E3B-B5C3-D431F373E911}" presName="arrowAndChildren" presStyleCnt="0"/>
      <dgm:spPr/>
    </dgm:pt>
    <dgm:pt modelId="{657A8E0C-CF32-4DB6-A867-646218A8F84B}" type="pres">
      <dgm:prSet presAssocID="{3073EF81-2596-4E3B-B5C3-D431F373E91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66F579-9B6A-4FAC-A8D0-C4D77D3B5BFD}" type="pres">
      <dgm:prSet presAssocID="{3073EF81-2596-4E3B-B5C3-D431F373E911}" presName="arrow" presStyleLbl="node1" presStyleIdx="2" presStyleCnt="3" custLinFactNeighborX="-3794" custLinFactNeighborY="-46"/>
      <dgm:spPr/>
      <dgm:t>
        <a:bodyPr/>
        <a:lstStyle/>
        <a:p>
          <a:endParaRPr lang="en-US"/>
        </a:p>
      </dgm:t>
    </dgm:pt>
    <dgm:pt modelId="{25A5173E-6A9B-496B-87F1-EECF1E1AA3ED}" type="pres">
      <dgm:prSet presAssocID="{3073EF81-2596-4E3B-B5C3-D431F373E911}" presName="descendantArrow" presStyleCnt="0"/>
      <dgm:spPr/>
    </dgm:pt>
    <dgm:pt modelId="{30A57602-3C6B-4CA7-92CE-3EA8AEBE5111}" type="pres">
      <dgm:prSet presAssocID="{22ED7C9C-27E3-4240-9CF6-1CEB464751F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1A7DD-9443-4934-9B7A-C1741EDF85AC}" type="pres">
      <dgm:prSet presAssocID="{7BF0163A-CACF-4533-94FC-B5BD897A6A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ED245-5485-47C9-9111-5CB2FE521C4D}" srcId="{1532B67F-BBA2-4011-A320-63B5AA60F04B}" destId="{E725DEA3-93B5-45CE-8EE3-B209986FEEB2}" srcOrd="1" destOrd="0" parTransId="{5AB2141C-812B-4EC9-8B0A-D7ADE0F9C12C}" sibTransId="{8A5666F8-8E51-413A-B689-063E6FBB4785}"/>
    <dgm:cxn modelId="{69905726-8107-4813-86D0-2EABAF78AE44}" type="presOf" srcId="{22ED7C9C-27E3-4240-9CF6-1CEB464751F6}" destId="{30A57602-3C6B-4CA7-92CE-3EA8AEBE5111}" srcOrd="0" destOrd="0" presId="urn:microsoft.com/office/officeart/2005/8/layout/process4"/>
    <dgm:cxn modelId="{E3F98078-A62C-41E0-BD98-86BB92B1F223}" srcId="{3073EF81-2596-4E3B-B5C3-D431F373E911}" destId="{22ED7C9C-27E3-4240-9CF6-1CEB464751F6}" srcOrd="0" destOrd="0" parTransId="{BAC172C2-4423-4188-AFB4-C7882C1B6D16}" sibTransId="{AE99125D-BA7D-4F1B-8E01-6C15DCC8813D}"/>
    <dgm:cxn modelId="{22E03B14-7FFE-4439-AEAB-5970EB4C17CC}" type="presOf" srcId="{868D8F94-BA72-4C60-A467-E7F6D1B02734}" destId="{23C31443-4A6D-4AA5-84E8-69F72E6A3DBF}" srcOrd="0" destOrd="0" presId="urn:microsoft.com/office/officeart/2005/8/layout/process4"/>
    <dgm:cxn modelId="{072E1589-A89B-4FC1-88A0-A7C0A8523193}" srcId="{E725DEA3-93B5-45CE-8EE3-B209986FEEB2}" destId="{868D8F94-BA72-4C60-A467-E7F6D1B02734}" srcOrd="1" destOrd="0" parTransId="{2BC03E33-6760-4E61-BC6D-C1AC8B2F2520}" sibTransId="{88A729B5-66CF-44BC-A11F-2AD38F630C56}"/>
    <dgm:cxn modelId="{4641F590-D3F9-4FC6-AF55-C3F581A58D0A}" type="presOf" srcId="{7BF0163A-CACF-4533-94FC-B5BD897A6A1F}" destId="{E1C1A7DD-9443-4934-9B7A-C1741EDF85AC}" srcOrd="0" destOrd="0" presId="urn:microsoft.com/office/officeart/2005/8/layout/process4"/>
    <dgm:cxn modelId="{1E827C13-3104-45E3-8A8E-7798C1E184E8}" type="presOf" srcId="{3073EF81-2596-4E3B-B5C3-D431F373E911}" destId="{657A8E0C-CF32-4DB6-A867-646218A8F84B}" srcOrd="0" destOrd="0" presId="urn:microsoft.com/office/officeart/2005/8/layout/process4"/>
    <dgm:cxn modelId="{CD52FEB9-15E0-49A3-9917-40FB9175C977}" type="presOf" srcId="{E96C3976-E9AE-4C14-9428-B1BDB0B6CE48}" destId="{B2D4FE0A-FBBB-48D4-A1CB-4FF37D76F19C}" srcOrd="0" destOrd="0" presId="urn:microsoft.com/office/officeart/2005/8/layout/process4"/>
    <dgm:cxn modelId="{2892B398-F0AF-4048-A55D-683B1945E203}" type="presOf" srcId="{2C8213FA-5F55-42AC-A048-58E133FD7E26}" destId="{ED23BECF-FB09-408D-93A4-48386666CBB2}" srcOrd="0" destOrd="0" presId="urn:microsoft.com/office/officeart/2005/8/layout/process4"/>
    <dgm:cxn modelId="{49CD48F8-55C5-43BB-A785-724ACA5F32FB}" srcId="{1532B67F-BBA2-4011-A320-63B5AA60F04B}" destId="{7ABE68EE-5124-42DF-8283-40A3C3596637}" srcOrd="2" destOrd="0" parTransId="{40464F89-3E66-46CB-AB65-2766918980B6}" sibTransId="{1776E124-D2A8-47DC-8998-2E61AF5066C5}"/>
    <dgm:cxn modelId="{50EF4DA4-D2AA-4B1C-8D84-B76C21C63F62}" type="presOf" srcId="{E725DEA3-93B5-45CE-8EE3-B209986FEEB2}" destId="{DF2C1D69-0D64-4327-A7D6-FF93CA15C6B2}" srcOrd="1" destOrd="0" presId="urn:microsoft.com/office/officeart/2005/8/layout/process4"/>
    <dgm:cxn modelId="{BCEAA358-4CAB-49DE-9634-9D7FC345029D}" type="presOf" srcId="{3073EF81-2596-4E3B-B5C3-D431F373E911}" destId="{B366F579-9B6A-4FAC-A8D0-C4D77D3B5BFD}" srcOrd="1" destOrd="0" presId="urn:microsoft.com/office/officeart/2005/8/layout/process4"/>
    <dgm:cxn modelId="{9A5323CF-AFFE-4D34-A124-04DF32329484}" srcId="{3073EF81-2596-4E3B-B5C3-D431F373E911}" destId="{7BF0163A-CACF-4533-94FC-B5BD897A6A1F}" srcOrd="1" destOrd="0" parTransId="{2CFBD3DB-52B6-4169-943D-B2E3389D6EE4}" sibTransId="{E18C64A4-36CF-4C35-8546-FE9918058502}"/>
    <dgm:cxn modelId="{C50977DA-EF18-45CD-A2C6-D397F0D49746}" type="presOf" srcId="{1532B67F-BBA2-4011-A320-63B5AA60F04B}" destId="{18F04BE7-F200-4470-BC9E-0ECDBDB62408}" srcOrd="0" destOrd="0" presId="urn:microsoft.com/office/officeart/2005/8/layout/process4"/>
    <dgm:cxn modelId="{6BBFD854-94F3-41F3-AAF9-F84D4612B834}" srcId="{E725DEA3-93B5-45CE-8EE3-B209986FEEB2}" destId="{2C8213FA-5F55-42AC-A048-58E133FD7E26}" srcOrd="0" destOrd="0" parTransId="{FA42B584-DBED-4893-9038-74A9D7DB79B5}" sibTransId="{B09D4EC7-92F1-4513-8DD3-047E9EC54F93}"/>
    <dgm:cxn modelId="{384289D9-33D5-4351-B1B0-B0E8A3A62B2A}" srcId="{7ABE68EE-5124-42DF-8283-40A3C3596637}" destId="{9EABD561-3701-4983-BB64-6427CAAD56E7}" srcOrd="1" destOrd="0" parTransId="{52080F23-9638-48FA-924A-6345ADDD9331}" sibTransId="{FE62CC7A-D17F-483A-9A2C-8CC275FA65F5}"/>
    <dgm:cxn modelId="{1066D8F5-CA30-4A48-B9FC-61B6C050C03B}" type="presOf" srcId="{7ABE68EE-5124-42DF-8283-40A3C3596637}" destId="{2F8074AE-87BB-49E4-801B-EA053CA11B85}" srcOrd="0" destOrd="0" presId="urn:microsoft.com/office/officeart/2005/8/layout/process4"/>
    <dgm:cxn modelId="{20C962BD-7DE6-41C0-BD89-5496B05F442B}" type="presOf" srcId="{9EABD561-3701-4983-BB64-6427CAAD56E7}" destId="{8DA83353-1253-4338-9D06-2F8A768AAB09}" srcOrd="0" destOrd="0" presId="urn:microsoft.com/office/officeart/2005/8/layout/process4"/>
    <dgm:cxn modelId="{FAF8B330-FE72-4C99-9991-29971708B5E2}" srcId="{1532B67F-BBA2-4011-A320-63B5AA60F04B}" destId="{3073EF81-2596-4E3B-B5C3-D431F373E911}" srcOrd="0" destOrd="0" parTransId="{CED9F3C1-5D1D-4844-AC7A-3679FF530DCB}" sibTransId="{E9C9FC87-C73F-4C84-945A-406545536BC5}"/>
    <dgm:cxn modelId="{BAEDCE51-C707-4F4D-A675-CDEDDD26BE73}" srcId="{7ABE68EE-5124-42DF-8283-40A3C3596637}" destId="{E96C3976-E9AE-4C14-9428-B1BDB0B6CE48}" srcOrd="0" destOrd="0" parTransId="{9AC789EE-2927-4640-8012-4E01DEF6DD8B}" sibTransId="{2EAF7BB6-6A42-4914-92F5-1666F47873E0}"/>
    <dgm:cxn modelId="{2E68CF6E-FA9B-4858-B073-8CCBD8BDBC68}" type="presOf" srcId="{E725DEA3-93B5-45CE-8EE3-B209986FEEB2}" destId="{B049EA62-0EEC-4AC8-9285-12D72DCDD4FB}" srcOrd="0" destOrd="0" presId="urn:microsoft.com/office/officeart/2005/8/layout/process4"/>
    <dgm:cxn modelId="{C0F79CE4-F43B-42CD-B2DF-82D683EB68F9}" type="presOf" srcId="{7ABE68EE-5124-42DF-8283-40A3C3596637}" destId="{ECE20491-183D-4AFA-8D88-DF5F5DCC2008}" srcOrd="1" destOrd="0" presId="urn:microsoft.com/office/officeart/2005/8/layout/process4"/>
    <dgm:cxn modelId="{B0A142EA-1C35-4E4B-97C1-C67624867D3C}" type="presParOf" srcId="{18F04BE7-F200-4470-BC9E-0ECDBDB62408}" destId="{C72960AF-7B63-425B-BAB9-F4FEBDD12C30}" srcOrd="0" destOrd="0" presId="urn:microsoft.com/office/officeart/2005/8/layout/process4"/>
    <dgm:cxn modelId="{83766D1C-EE6A-4C7A-8688-DCD67DD8B55F}" type="presParOf" srcId="{C72960AF-7B63-425B-BAB9-F4FEBDD12C30}" destId="{2F8074AE-87BB-49E4-801B-EA053CA11B85}" srcOrd="0" destOrd="0" presId="urn:microsoft.com/office/officeart/2005/8/layout/process4"/>
    <dgm:cxn modelId="{567A557C-CB1C-4C9D-8699-90381A482436}" type="presParOf" srcId="{C72960AF-7B63-425B-BAB9-F4FEBDD12C30}" destId="{ECE20491-183D-4AFA-8D88-DF5F5DCC2008}" srcOrd="1" destOrd="0" presId="urn:microsoft.com/office/officeart/2005/8/layout/process4"/>
    <dgm:cxn modelId="{C616B3BD-6E3B-4E4C-85B2-BDF8828500F1}" type="presParOf" srcId="{C72960AF-7B63-425B-BAB9-F4FEBDD12C30}" destId="{A4EEFFC2-76FE-49EF-80DD-24E75885826C}" srcOrd="2" destOrd="0" presId="urn:microsoft.com/office/officeart/2005/8/layout/process4"/>
    <dgm:cxn modelId="{1474AF8E-5890-42F8-9DE2-06A2A23CB801}" type="presParOf" srcId="{A4EEFFC2-76FE-49EF-80DD-24E75885826C}" destId="{B2D4FE0A-FBBB-48D4-A1CB-4FF37D76F19C}" srcOrd="0" destOrd="0" presId="urn:microsoft.com/office/officeart/2005/8/layout/process4"/>
    <dgm:cxn modelId="{EC2ED9AA-53D2-4272-B4AD-2F6E6AF9054B}" type="presParOf" srcId="{A4EEFFC2-76FE-49EF-80DD-24E75885826C}" destId="{8DA83353-1253-4338-9D06-2F8A768AAB09}" srcOrd="1" destOrd="0" presId="urn:microsoft.com/office/officeart/2005/8/layout/process4"/>
    <dgm:cxn modelId="{E980F7A0-DE7D-4ECE-9F0A-59E8A85469A0}" type="presParOf" srcId="{18F04BE7-F200-4470-BC9E-0ECDBDB62408}" destId="{3312685C-B7E2-4865-B66B-ED9080DDD999}" srcOrd="1" destOrd="0" presId="urn:microsoft.com/office/officeart/2005/8/layout/process4"/>
    <dgm:cxn modelId="{CB1EAE96-36AA-42C7-853F-1690A436EE51}" type="presParOf" srcId="{18F04BE7-F200-4470-BC9E-0ECDBDB62408}" destId="{C2305EAE-B1B9-4C51-AFC7-0C34CEE67CA5}" srcOrd="2" destOrd="0" presId="urn:microsoft.com/office/officeart/2005/8/layout/process4"/>
    <dgm:cxn modelId="{C1D1A87F-3D89-4873-A250-C2B87A4D137E}" type="presParOf" srcId="{C2305EAE-B1B9-4C51-AFC7-0C34CEE67CA5}" destId="{B049EA62-0EEC-4AC8-9285-12D72DCDD4FB}" srcOrd="0" destOrd="0" presId="urn:microsoft.com/office/officeart/2005/8/layout/process4"/>
    <dgm:cxn modelId="{13978FCA-F4F7-46C5-82DE-DEA15699B044}" type="presParOf" srcId="{C2305EAE-B1B9-4C51-AFC7-0C34CEE67CA5}" destId="{DF2C1D69-0D64-4327-A7D6-FF93CA15C6B2}" srcOrd="1" destOrd="0" presId="urn:microsoft.com/office/officeart/2005/8/layout/process4"/>
    <dgm:cxn modelId="{5152B71E-072F-417D-AA04-B0EBA095CE04}" type="presParOf" srcId="{C2305EAE-B1B9-4C51-AFC7-0C34CEE67CA5}" destId="{E8E2B5A8-6B0D-48B9-946A-F0EE020B3498}" srcOrd="2" destOrd="0" presId="urn:microsoft.com/office/officeart/2005/8/layout/process4"/>
    <dgm:cxn modelId="{6C019E9B-64FF-4EB6-B540-69DB1DD4F2F0}" type="presParOf" srcId="{E8E2B5A8-6B0D-48B9-946A-F0EE020B3498}" destId="{ED23BECF-FB09-408D-93A4-48386666CBB2}" srcOrd="0" destOrd="0" presId="urn:microsoft.com/office/officeart/2005/8/layout/process4"/>
    <dgm:cxn modelId="{B96AB87A-877A-4F69-BF00-E342D2F13599}" type="presParOf" srcId="{E8E2B5A8-6B0D-48B9-946A-F0EE020B3498}" destId="{23C31443-4A6D-4AA5-84E8-69F72E6A3DBF}" srcOrd="1" destOrd="0" presId="urn:microsoft.com/office/officeart/2005/8/layout/process4"/>
    <dgm:cxn modelId="{9C265654-B332-4004-91DD-F9800B841791}" type="presParOf" srcId="{18F04BE7-F200-4470-BC9E-0ECDBDB62408}" destId="{4D374F3F-18ED-4FC9-AB39-6D030DB40DC1}" srcOrd="3" destOrd="0" presId="urn:microsoft.com/office/officeart/2005/8/layout/process4"/>
    <dgm:cxn modelId="{5C52AB95-E5B9-4271-8513-440CEACB9961}" type="presParOf" srcId="{18F04BE7-F200-4470-BC9E-0ECDBDB62408}" destId="{498C9729-1D64-4720-802E-18810B6F76B3}" srcOrd="4" destOrd="0" presId="urn:microsoft.com/office/officeart/2005/8/layout/process4"/>
    <dgm:cxn modelId="{6CBA4B1B-D9F5-4C84-BE4F-FDA00996643D}" type="presParOf" srcId="{498C9729-1D64-4720-802E-18810B6F76B3}" destId="{657A8E0C-CF32-4DB6-A867-646218A8F84B}" srcOrd="0" destOrd="0" presId="urn:microsoft.com/office/officeart/2005/8/layout/process4"/>
    <dgm:cxn modelId="{7AB3D188-8C20-4D00-AA13-8DDD29779255}" type="presParOf" srcId="{498C9729-1D64-4720-802E-18810B6F76B3}" destId="{B366F579-9B6A-4FAC-A8D0-C4D77D3B5BFD}" srcOrd="1" destOrd="0" presId="urn:microsoft.com/office/officeart/2005/8/layout/process4"/>
    <dgm:cxn modelId="{B78D505B-9C2F-4C9A-84DA-FFB5C246D73D}" type="presParOf" srcId="{498C9729-1D64-4720-802E-18810B6F76B3}" destId="{25A5173E-6A9B-496B-87F1-EECF1E1AA3ED}" srcOrd="2" destOrd="0" presId="urn:microsoft.com/office/officeart/2005/8/layout/process4"/>
    <dgm:cxn modelId="{12F6C52B-0871-4131-B61F-3CC14937F061}" type="presParOf" srcId="{25A5173E-6A9B-496B-87F1-EECF1E1AA3ED}" destId="{30A57602-3C6B-4CA7-92CE-3EA8AEBE5111}" srcOrd="0" destOrd="0" presId="urn:microsoft.com/office/officeart/2005/8/layout/process4"/>
    <dgm:cxn modelId="{843848D4-234A-4FA7-8092-CC7DB626D131}" type="presParOf" srcId="{25A5173E-6A9B-496B-87F1-EECF1E1AA3ED}" destId="{E1C1A7DD-9443-4934-9B7A-C1741EDF85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288890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288890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644444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Daily 5 Question Check for Understanding</a:t>
          </a:r>
          <a:endParaRPr lang="en-US" sz="1200" kern="1200" dirty="0"/>
        </a:p>
      </dsp:txBody>
      <dsp:txXfrm>
        <a:off x="0" y="5100009"/>
        <a:ext cx="1644444" cy="657749"/>
      </dsp:txXfrm>
    </dsp:sp>
    <dsp:sp modelId="{8DA83353-1253-4338-9D06-2F8A768AAB09}">
      <dsp:nvSpPr>
        <dsp:cNvPr id="0" name=""/>
        <dsp:cNvSpPr/>
      </dsp:nvSpPr>
      <dsp:spPr>
        <a:xfrm>
          <a:off x="1644445" y="5100009"/>
          <a:ext cx="1644444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Marshmallow Activity</a:t>
          </a:r>
          <a:endParaRPr lang="en-US" sz="1200" kern="1200" dirty="0"/>
        </a:p>
      </dsp:txBody>
      <dsp:txXfrm>
        <a:off x="1644445" y="5100009"/>
        <a:ext cx="1644444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288890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288890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644444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Volume of Cylinders</a:t>
          </a:r>
          <a:endParaRPr lang="en-US" sz="1200" kern="1200" dirty="0"/>
        </a:p>
      </dsp:txBody>
      <dsp:txXfrm>
        <a:off x="0" y="2950653"/>
        <a:ext cx="1644444" cy="657551"/>
      </dsp:txXfrm>
    </dsp:sp>
    <dsp:sp modelId="{23C31443-4A6D-4AA5-84E8-69F72E6A3DBF}">
      <dsp:nvSpPr>
        <dsp:cNvPr id="0" name=""/>
        <dsp:cNvSpPr/>
      </dsp:nvSpPr>
      <dsp:spPr>
        <a:xfrm>
          <a:off x="1644445" y="2950653"/>
          <a:ext cx="1644444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Volume of Rectangular and Triangular Prisms</a:t>
          </a:r>
          <a:endParaRPr lang="en-US" sz="1200" kern="1200" dirty="0"/>
        </a:p>
      </dsp:txBody>
      <dsp:txXfrm>
        <a:off x="1644445" y="2950653"/>
        <a:ext cx="1644444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288890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288890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644444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G.GMD.1</a:t>
          </a:r>
          <a:r>
            <a:rPr lang="en-US" sz="1200" kern="1200" smtClean="0"/>
            <a:t> Give informal arguments for geometric formulas</a:t>
          </a:r>
          <a:endParaRPr lang="en-US" sz="1200" kern="1200" dirty="0"/>
        </a:p>
      </dsp:txBody>
      <dsp:txXfrm>
        <a:off x="0" y="772931"/>
        <a:ext cx="1644444" cy="657551"/>
      </dsp:txXfrm>
    </dsp:sp>
    <dsp:sp modelId="{E1C1A7DD-9443-4934-9B7A-C1741EDF85AC}">
      <dsp:nvSpPr>
        <dsp:cNvPr id="0" name=""/>
        <dsp:cNvSpPr/>
      </dsp:nvSpPr>
      <dsp:spPr>
        <a:xfrm>
          <a:off x="1644445" y="772931"/>
          <a:ext cx="1644444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G.GMD.3 Use volume formulas to solve problems</a:t>
          </a:r>
          <a:endParaRPr lang="en-US" sz="1200" kern="1200" dirty="0"/>
        </a:p>
      </dsp:txBody>
      <dsp:txXfrm>
        <a:off x="1644445" y="772931"/>
        <a:ext cx="1644444" cy="6575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Sphere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Cones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Pyramid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Sections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3-Dimensional Figures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G.GMD.4</a:t>
          </a:r>
          <a:r>
            <a:rPr lang="en-US" sz="1400" kern="1200" dirty="0" smtClean="0"/>
            <a:t> Identify the shapes of two-dimensional cross-sections of three-dimensional objects and rotations 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Sections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3-Dimensional Figures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G.GMD.4</a:t>
          </a:r>
          <a:r>
            <a:rPr lang="en-US" sz="1400" kern="1200" dirty="0" smtClean="0"/>
            <a:t> Identify the shapes of two-dimensional cross-sections of three-dimensional objects and rotations 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Sections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3-Dimensional Figures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G.GMD.4</a:t>
          </a:r>
          <a:r>
            <a:rPr lang="en-US" sz="1400" kern="1200" dirty="0" smtClean="0"/>
            <a:t> Identify the shapes of two-dimensional cross-sections of three-dimensional objects and rotations 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Sections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3-Dimensional Figures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G.GMD.4</a:t>
          </a:r>
          <a:r>
            <a:rPr lang="en-US" sz="1400" kern="1200" dirty="0" smtClean="0"/>
            <a:t> Identify the shapes of two-dimensional cross-sections of three-dimensional objects and rotations 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Cavalieri’s</a:t>
          </a:r>
          <a:r>
            <a:rPr lang="en-US" sz="1400" kern="1200" dirty="0" smtClean="0"/>
            <a:t> Principle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Density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G.GMD.2</a:t>
          </a:r>
          <a:r>
            <a:rPr lang="en-US" sz="1400" kern="1200" dirty="0" smtClean="0"/>
            <a:t> Give an informal argument using </a:t>
          </a:r>
          <a:r>
            <a:rPr lang="en-US" sz="1400" kern="1200" dirty="0" err="1" smtClean="0"/>
            <a:t>Cavalieri’s</a:t>
          </a:r>
          <a:r>
            <a:rPr lang="en-US" sz="1400" kern="1200" dirty="0" smtClean="0"/>
            <a:t> Principle for the formulas for the volume of a sphere and other solids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5 Question Check for Understanding</a:t>
          </a:r>
          <a:endParaRPr lang="en-US" sz="14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Cavalieri’s</a:t>
          </a:r>
          <a:r>
            <a:rPr lang="en-US" sz="1400" kern="1200" dirty="0" smtClean="0"/>
            <a:t> Principle</a:t>
          </a:r>
          <a:endParaRPr lang="en-US" sz="14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Density</a:t>
          </a:r>
          <a:endParaRPr lang="en-US" sz="14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3498645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G.GMD.2</a:t>
          </a:r>
          <a:r>
            <a:rPr lang="en-US" sz="1400" kern="1200" dirty="0" smtClean="0"/>
            <a:t> Give an informal argument using </a:t>
          </a:r>
          <a:r>
            <a:rPr lang="en-US" sz="1400" kern="1200" dirty="0" err="1" smtClean="0"/>
            <a:t>Cavalieri’s</a:t>
          </a:r>
          <a:r>
            <a:rPr lang="en-US" sz="1400" kern="1200" dirty="0" smtClean="0"/>
            <a:t> Principle for the formulas for the volume of a sphere and other solids</a:t>
          </a:r>
          <a:endParaRPr lang="en-US" sz="1400" kern="1200" dirty="0"/>
        </a:p>
      </dsp:txBody>
      <dsp:txXfrm>
        <a:off x="0" y="772931"/>
        <a:ext cx="3498645" cy="657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Ticket out the Door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Vocabulary Builder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491-183D-4AFA-8D88-DF5F5DCC2008}">
      <dsp:nvSpPr>
        <dsp:cNvPr id="0" name=""/>
        <dsp:cNvSpPr/>
      </dsp:nvSpPr>
      <dsp:spPr>
        <a:xfrm>
          <a:off x="0" y="4356467"/>
          <a:ext cx="3498645" cy="1429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I show you that I’ve learned it?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6467"/>
        <a:ext cx="3498645" cy="772140"/>
      </dsp:txXfrm>
    </dsp:sp>
    <dsp:sp modelId="{B2D4FE0A-FBBB-48D4-A1CB-4FF37D76F19C}">
      <dsp:nvSpPr>
        <dsp:cNvPr id="0" name=""/>
        <dsp:cNvSpPr/>
      </dsp:nvSpPr>
      <dsp:spPr>
        <a:xfrm>
          <a:off x="0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5 Question Check for Understanding</a:t>
          </a:r>
          <a:endParaRPr lang="en-US" sz="1300" kern="1200" dirty="0"/>
        </a:p>
      </dsp:txBody>
      <dsp:txXfrm>
        <a:off x="0" y="5100009"/>
        <a:ext cx="1749322" cy="657749"/>
      </dsp:txXfrm>
    </dsp:sp>
    <dsp:sp modelId="{8DA83353-1253-4338-9D06-2F8A768AAB09}">
      <dsp:nvSpPr>
        <dsp:cNvPr id="0" name=""/>
        <dsp:cNvSpPr/>
      </dsp:nvSpPr>
      <dsp:spPr>
        <a:xfrm>
          <a:off x="1749322" y="5100009"/>
          <a:ext cx="1749322" cy="657749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Marshmallow Activity</a:t>
          </a:r>
          <a:endParaRPr lang="en-US" sz="1300" kern="1200" dirty="0"/>
        </a:p>
      </dsp:txBody>
      <dsp:txXfrm>
        <a:off x="1749322" y="5100009"/>
        <a:ext cx="1749322" cy="657749"/>
      </dsp:txXfrm>
    </dsp:sp>
    <dsp:sp modelId="{DF2C1D69-0D64-4327-A7D6-FF93CA15C6B2}">
      <dsp:nvSpPr>
        <dsp:cNvPr id="0" name=""/>
        <dsp:cNvSpPr/>
      </dsp:nvSpPr>
      <dsp:spPr>
        <a:xfrm rot="10800000">
          <a:off x="0" y="2178745"/>
          <a:ext cx="3498645" cy="2199170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going to do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178745"/>
        <a:ext cx="3498645" cy="771908"/>
      </dsp:txXfrm>
    </dsp:sp>
    <dsp:sp modelId="{ED23BECF-FB09-408D-93A4-48386666CBB2}">
      <dsp:nvSpPr>
        <dsp:cNvPr id="0" name=""/>
        <dsp:cNvSpPr/>
      </dsp:nvSpPr>
      <dsp:spPr>
        <a:xfrm>
          <a:off x="0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Cylinders</a:t>
          </a:r>
          <a:endParaRPr lang="en-US" sz="1300" kern="1200" dirty="0"/>
        </a:p>
      </dsp:txBody>
      <dsp:txXfrm>
        <a:off x="0" y="2950653"/>
        <a:ext cx="1749322" cy="657551"/>
      </dsp:txXfrm>
    </dsp:sp>
    <dsp:sp modelId="{23C31443-4A6D-4AA5-84E8-69F72E6A3DBF}">
      <dsp:nvSpPr>
        <dsp:cNvPr id="0" name=""/>
        <dsp:cNvSpPr/>
      </dsp:nvSpPr>
      <dsp:spPr>
        <a:xfrm>
          <a:off x="1749322" y="2950653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Volume of Rectangular and Triangular Prisms</a:t>
          </a:r>
          <a:endParaRPr lang="en-US" sz="1300" kern="1200" dirty="0"/>
        </a:p>
      </dsp:txBody>
      <dsp:txXfrm>
        <a:off x="1749322" y="2950653"/>
        <a:ext cx="1749322" cy="657551"/>
      </dsp:txXfrm>
    </dsp:sp>
    <dsp:sp modelId="{B366F579-9B6A-4FAC-A8D0-C4D77D3B5BFD}">
      <dsp:nvSpPr>
        <dsp:cNvPr id="0" name=""/>
        <dsp:cNvSpPr/>
      </dsp:nvSpPr>
      <dsp:spPr>
        <a:xfrm rot="10800000">
          <a:off x="0" y="11"/>
          <a:ext cx="3498645" cy="2199170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am I learning today?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"/>
        <a:ext cx="3498645" cy="771908"/>
      </dsp:txXfrm>
    </dsp:sp>
    <dsp:sp modelId="{30A57602-3C6B-4CA7-92CE-3EA8AEBE5111}">
      <dsp:nvSpPr>
        <dsp:cNvPr id="0" name=""/>
        <dsp:cNvSpPr/>
      </dsp:nvSpPr>
      <dsp:spPr>
        <a:xfrm>
          <a:off x="0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G.GMD.1</a:t>
          </a:r>
          <a:r>
            <a:rPr lang="en-US" sz="1300" kern="1200" smtClean="0"/>
            <a:t> Give informal arguments for geometric formulas</a:t>
          </a:r>
          <a:endParaRPr lang="en-US" sz="1300" kern="1200" dirty="0"/>
        </a:p>
      </dsp:txBody>
      <dsp:txXfrm>
        <a:off x="0" y="772931"/>
        <a:ext cx="1749322" cy="657551"/>
      </dsp:txXfrm>
    </dsp:sp>
    <dsp:sp modelId="{E1C1A7DD-9443-4934-9B7A-C1741EDF85AC}">
      <dsp:nvSpPr>
        <dsp:cNvPr id="0" name=""/>
        <dsp:cNvSpPr/>
      </dsp:nvSpPr>
      <dsp:spPr>
        <a:xfrm>
          <a:off x="1749322" y="772931"/>
          <a:ext cx="1749322" cy="6575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G.GMD.3 Use volume formulas to solve problems</a:t>
          </a:r>
          <a:endParaRPr lang="en-US" sz="1300" kern="1200" dirty="0"/>
        </a:p>
      </dsp:txBody>
      <dsp:txXfrm>
        <a:off x="1749322" y="772931"/>
        <a:ext cx="1749322" cy="65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8172D-FE41-4B3B-8BDD-9330E3265445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43DA2-6B22-49CA-81BE-19A39CE7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5404-6F32-4476-9A60-28C6A3A5DB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4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9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2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3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5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45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3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97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7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3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2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6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0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9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1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5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2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3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7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5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1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5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2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9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0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0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5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1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0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2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3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3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6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8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5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4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7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7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8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6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6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3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3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0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27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EA58A6-37F7-4854-8F4F-6ADF0C0B491D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50C02D-64B9-4F73-808C-0CE91356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image" Target="../media/image25.png"/><Relationship Id="rId7" Type="http://schemas.openxmlformats.org/officeDocument/2006/relationships/image" Target="../media/image2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5.png"/><Relationship Id="rId7" Type="http://schemas.openxmlformats.org/officeDocument/2006/relationships/image" Target="../media/image15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25.png"/><Relationship Id="rId7" Type="http://schemas.openxmlformats.org/officeDocument/2006/relationships/image" Target="../media/image1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270.png"/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12" Type="http://schemas.openxmlformats.org/officeDocument/2006/relationships/image" Target="../media/image2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93.png"/><Relationship Id="rId5" Type="http://schemas.openxmlformats.org/officeDocument/2006/relationships/image" Target="../media/image8.png"/><Relationship Id="rId10" Type="http://schemas.openxmlformats.org/officeDocument/2006/relationships/image" Target="../media/image267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27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1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4.png"/><Relationship Id="rId12" Type="http://schemas.openxmlformats.org/officeDocument/2006/relationships/image" Target="../media/image50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490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58.png"/><Relationship Id="rId10" Type="http://schemas.openxmlformats.org/officeDocument/2006/relationships/image" Target="../media/image481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71.png"/><Relationship Id="rId14" Type="http://schemas.openxmlformats.org/officeDocument/2006/relationships/image" Target="../media/image5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7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4.png"/><Relationship Id="rId12" Type="http://schemas.openxmlformats.org/officeDocument/2006/relationships/image" Target="../media/image320.png"/><Relationship Id="rId2" Type="http://schemas.openxmlformats.org/officeDocument/2006/relationships/diagramData" Target="../diagrams/data12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310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1.png"/><Relationship Id="rId14" Type="http://schemas.openxmlformats.org/officeDocument/2006/relationships/image" Target="../media/image5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43.png"/><Relationship Id="rId18" Type="http://schemas.openxmlformats.org/officeDocument/2006/relationships/image" Target="../media/image66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4.png"/><Relationship Id="rId12" Type="http://schemas.openxmlformats.org/officeDocument/2006/relationships/image" Target="../media/image450.png"/><Relationship Id="rId17" Type="http://schemas.openxmlformats.org/officeDocument/2006/relationships/image" Target="../media/image652.png"/><Relationship Id="rId2" Type="http://schemas.openxmlformats.org/officeDocument/2006/relationships/diagramData" Target="../diagrams/data15.xml"/><Relationship Id="rId16" Type="http://schemas.openxmlformats.org/officeDocument/2006/relationships/image" Target="../media/image642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openxmlformats.org/officeDocument/2006/relationships/image" Target="../media/image440.pn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480.png"/><Relationship Id="rId10" Type="http://schemas.openxmlformats.org/officeDocument/2006/relationships/image" Target="../media/image66.png"/><Relationship Id="rId19" Type="http://schemas.openxmlformats.org/officeDocument/2006/relationships/image" Target="../media/image520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5.png"/><Relationship Id="rId14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7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30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75.png"/><Relationship Id="rId12" Type="http://schemas.openxmlformats.org/officeDocument/2006/relationships/image" Target="../media/image6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image" Target="../media/image610.png"/><Relationship Id="rId5" Type="http://schemas.openxmlformats.org/officeDocument/2006/relationships/diagramColors" Target="../diagrams/colors17.xml"/><Relationship Id="rId15" Type="http://schemas.openxmlformats.org/officeDocument/2006/relationships/image" Target="../media/image650.png"/><Relationship Id="rId10" Type="http://schemas.openxmlformats.org/officeDocument/2006/relationships/image" Target="../media/image600.png"/><Relationship Id="rId4" Type="http://schemas.openxmlformats.org/officeDocument/2006/relationships/diagramQuickStyle" Target="../diagrams/quickStyle17.xml"/><Relationship Id="rId14" Type="http://schemas.openxmlformats.org/officeDocument/2006/relationships/image" Target="../media/image6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10.png"/><Relationship Id="rId18" Type="http://schemas.openxmlformats.org/officeDocument/2006/relationships/image" Target="../media/image76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75.png"/><Relationship Id="rId12" Type="http://schemas.openxmlformats.org/officeDocument/2006/relationships/image" Target="../media/image700.png"/><Relationship Id="rId17" Type="http://schemas.openxmlformats.org/officeDocument/2006/relationships/image" Target="../media/image750.png"/><Relationship Id="rId2" Type="http://schemas.openxmlformats.org/officeDocument/2006/relationships/diagramData" Target="../diagrams/data18.xml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image" Target="../media/image690.png"/><Relationship Id="rId5" Type="http://schemas.openxmlformats.org/officeDocument/2006/relationships/diagramColors" Target="../diagrams/colors18.xml"/><Relationship Id="rId15" Type="http://schemas.openxmlformats.org/officeDocument/2006/relationships/image" Target="../media/image730.png"/><Relationship Id="rId10" Type="http://schemas.openxmlformats.org/officeDocument/2006/relationships/image" Target="../media/image680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78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4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75.png"/><Relationship Id="rId12" Type="http://schemas.openxmlformats.org/officeDocument/2006/relationships/image" Target="../media/image8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openxmlformats.org/officeDocument/2006/relationships/image" Target="../media/image82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81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88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8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9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97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98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2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99.png"/><Relationship Id="rId12" Type="http://schemas.openxmlformats.org/officeDocument/2006/relationships/image" Target="../media/image1010.png"/><Relationship Id="rId17" Type="http://schemas.openxmlformats.org/officeDocument/2006/relationships/image" Target="../media/image106.png"/><Relationship Id="rId2" Type="http://schemas.openxmlformats.org/officeDocument/2006/relationships/diagramData" Target="../diagrams/data23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11" Type="http://schemas.openxmlformats.org/officeDocument/2006/relationships/image" Target="../media/image1000.png"/><Relationship Id="rId5" Type="http://schemas.openxmlformats.org/officeDocument/2006/relationships/diagramColors" Target="../diagrams/colors23.xml"/><Relationship Id="rId15" Type="http://schemas.openxmlformats.org/officeDocument/2006/relationships/image" Target="../media/image104.png"/><Relationship Id="rId10" Type="http://schemas.openxmlformats.org/officeDocument/2006/relationships/image" Target="../media/image990.png"/><Relationship Id="rId4" Type="http://schemas.openxmlformats.org/officeDocument/2006/relationships/diagramQuickStyle" Target="../diagrams/quickStyle23.xml"/><Relationship Id="rId1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0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11" Type="http://schemas.openxmlformats.org/officeDocument/2006/relationships/image" Target="../media/image980.png"/><Relationship Id="rId5" Type="http://schemas.openxmlformats.org/officeDocument/2006/relationships/diagramColors" Target="../diagrams/colors24.xml"/><Relationship Id="rId10" Type="http://schemas.openxmlformats.org/officeDocument/2006/relationships/image" Target="../media/image970.pn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108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7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0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openxmlformats.org/officeDocument/2006/relationships/image" Target="../media/image110.png"/><Relationship Id="rId5" Type="http://schemas.openxmlformats.org/officeDocument/2006/relationships/diagramColors" Target="../diagrams/colors25.xml"/><Relationship Id="rId10" Type="http://schemas.openxmlformats.org/officeDocument/2006/relationships/image" Target="../media/image114.png"/><Relationship Id="rId4" Type="http://schemas.openxmlformats.org/officeDocument/2006/relationships/diagramQuickStyle" Target="../diagrams/quickStyle2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08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1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10" Type="http://schemas.openxmlformats.org/officeDocument/2006/relationships/image" Target="../media/image121.png"/><Relationship Id="rId4" Type="http://schemas.openxmlformats.org/officeDocument/2006/relationships/diagramLayout" Target="../diagrams/layout30.xml"/><Relationship Id="rId9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34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122.png"/><Relationship Id="rId12" Type="http://schemas.openxmlformats.org/officeDocument/2006/relationships/image" Target="../media/image1330.png"/><Relationship Id="rId2" Type="http://schemas.openxmlformats.org/officeDocument/2006/relationships/diagramData" Target="../diagrams/data31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11" Type="http://schemas.openxmlformats.org/officeDocument/2006/relationships/image" Target="../media/image1320.png"/><Relationship Id="rId5" Type="http://schemas.openxmlformats.org/officeDocument/2006/relationships/diagramColors" Target="../diagrams/colors31.xml"/><Relationship Id="rId15" Type="http://schemas.openxmlformats.org/officeDocument/2006/relationships/image" Target="../media/image136.png"/><Relationship Id="rId10" Type="http://schemas.openxmlformats.org/officeDocument/2006/relationships/image" Target="../media/image1310.png"/><Relationship Id="rId4" Type="http://schemas.openxmlformats.org/officeDocument/2006/relationships/diagramQuickStyle" Target="../diagrams/quickStyle31.xml"/><Relationship Id="rId14" Type="http://schemas.openxmlformats.org/officeDocument/2006/relationships/image" Target="../media/image13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123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077" y="880056"/>
            <a:ext cx="10563156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077" y="5330107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4.5 Congruent Chords and Arcs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Extra Practice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073" y="1845007"/>
            <a:ext cx="10485582" cy="39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Extra Practice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x (to the nearest tenth).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01" y="2418345"/>
            <a:ext cx="3526126" cy="37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477" y="1087875"/>
            <a:ext cx="10563156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477" y="5648761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4.6 More Chords, Secants and Tangents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713" y="396717"/>
            <a:ext cx="8091346" cy="2893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1463" y="3290310"/>
            <a:ext cx="7680516" cy="3398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44526" y="1476034"/>
                <a:ext cx="2162002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6" y="1476034"/>
                <a:ext cx="2162002" cy="633828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4526" y="2146468"/>
                <a:ext cx="2168414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6" y="2146468"/>
                <a:ext cx="2168414" cy="63382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52205" y="389169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5527" y="3859613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50˚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713" y="396717"/>
            <a:ext cx="8091346" cy="2893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713" y="3440780"/>
            <a:ext cx="7464592" cy="3279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4526" y="1476034"/>
                <a:ext cx="2162002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6" y="1476034"/>
                <a:ext cx="2162002" cy="633828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4526" y="2146468"/>
                <a:ext cx="2168414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6" y="2146468"/>
                <a:ext cx="2168414" cy="63382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52205" y="389169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118˚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5527" y="3859613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183˚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713" y="3400825"/>
            <a:ext cx="5073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1 continued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73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3970" y="242232"/>
            <a:ext cx="8638030" cy="2742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3409" y="2984912"/>
            <a:ext cx="7640233" cy="3604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49326" y="988980"/>
                <a:ext cx="1177374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326" y="988980"/>
                <a:ext cx="1177374" cy="63382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49326" y="1761216"/>
                <a:ext cx="1353704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326" y="1761216"/>
                <a:ext cx="1353704" cy="633828"/>
              </a:xfrm>
              <a:prstGeom prst="rect">
                <a:avLst/>
              </a:prstGeom>
              <a:blipFill rotWithShape="0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52205" y="389169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154˚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5527" y="3859613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58˚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8128" y="173018"/>
            <a:ext cx="8219072" cy="323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127" y="3613700"/>
            <a:ext cx="7834061" cy="3139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8617" y="2664712"/>
                <a:ext cx="196778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𝑪𝑬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17" y="2664712"/>
                <a:ext cx="1967783" cy="576183"/>
              </a:xfrm>
              <a:prstGeom prst="rect">
                <a:avLst/>
              </a:prstGeom>
              <a:blipFill rotWithShape="0">
                <a:blip r:embed="rId6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67195" y="4356916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14016" y="2634275"/>
                <a:ext cx="198541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16" y="2634275"/>
                <a:ext cx="1985415" cy="576183"/>
              </a:xfrm>
              <a:prstGeom prst="rect">
                <a:avLst/>
              </a:prstGeom>
              <a:blipFill rotWithShape="0">
                <a:blip r:embed="rId7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55249" y="2650316"/>
                <a:ext cx="193219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𝑩𝑫𝑪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49" y="2650316"/>
                <a:ext cx="1932196" cy="518604"/>
              </a:xfrm>
              <a:prstGeom prst="rect">
                <a:avLst/>
              </a:prstGeom>
              <a:blipFill rotWithShape="0">
                <a:blip r:embed="rId8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6974" y="4356916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74˚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97382" y="4356916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133˚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13220" y="230168"/>
            <a:ext cx="8678780" cy="3055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843" y="3285853"/>
            <a:ext cx="7880362" cy="330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87775" y="2757795"/>
                <a:ext cx="1914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75" y="2757795"/>
                <a:ext cx="191482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48249" y="4939578"/>
            <a:ext cx="71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58510" y="2785792"/>
                <a:ext cx="2788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10" y="2785792"/>
                <a:ext cx="27881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10" r="-45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70803" y="2755015"/>
                <a:ext cx="2278316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803" y="2755015"/>
                <a:ext cx="2278316" cy="440633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891578" y="4902641"/>
            <a:ext cx="71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5950" y="4513985"/>
            <a:ext cx="2686050" cy="2152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93988" y="4902640"/>
            <a:ext cx="71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0713" y="82458"/>
            <a:ext cx="8042108" cy="240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713" y="2665027"/>
            <a:ext cx="8042108" cy="3937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0799" y="319772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2440" y="1166158"/>
            <a:ext cx="210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perpendicular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3409" y="1627823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radius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3409" y="4037792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yes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3725" y="4037791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0.2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415550" cy="48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9" y="1287443"/>
            <a:ext cx="3374801" cy="384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3945" y="208362"/>
            <a:ext cx="8498055" cy="239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945" y="2602971"/>
            <a:ext cx="7962170" cy="309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3409" y="4037792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42.5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3725" y="4037791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180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651" y="143817"/>
            <a:ext cx="8220935" cy="65359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06249" y="673714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circle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5854" y="742220"/>
            <a:ext cx="17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equidistant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6660" y="967409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radius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6249" y="1838638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chord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5651" y="2135089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diameter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35731" y="2563660"/>
            <a:ext cx="162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longest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0679" y="2839780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twice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60693" y="3674268"/>
                <a:ext cx="5141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heir corresponding arcs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93" y="3674268"/>
                <a:ext cx="5141496" cy="461665"/>
              </a:xfrm>
              <a:prstGeom prst="rect">
                <a:avLst/>
              </a:prstGeom>
              <a:blipFill>
                <a:blip r:embed="rId6"/>
                <a:stretch>
                  <a:fillRect l="-1896"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3736" y="4101531"/>
                <a:ext cx="1313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𝑪𝑫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736" y="4101531"/>
                <a:ext cx="13138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047" r="-74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05253" y="3962750"/>
                <a:ext cx="2245104" cy="889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900" b="1" i="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𝐦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𝐦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53" y="3962750"/>
                <a:ext cx="2245104" cy="889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47690" y="4483781"/>
                <a:ext cx="5141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4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heir corresponding radii parts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90" y="4483781"/>
                <a:ext cx="5141496" cy="461665"/>
              </a:xfrm>
              <a:prstGeom prst="rect">
                <a:avLst/>
              </a:prstGeom>
              <a:blipFill>
                <a:blip r:embed="rId9"/>
                <a:stretch>
                  <a:fillRect l="-1896"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68344" y="4978694"/>
                <a:ext cx="1313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𝑪𝑫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44" y="4978694"/>
                <a:ext cx="13138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556" r="-740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39979" y="4965560"/>
                <a:ext cx="1272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𝑬𝑮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79" y="4965560"/>
                <a:ext cx="12722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742" r="-8134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190718" y="5377912"/>
            <a:ext cx="24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perpendicular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8777" y="5639619"/>
            <a:ext cx="24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bisects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1474" y="5639619"/>
            <a:ext cx="24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chord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10797" y="5618554"/>
            <a:ext cx="24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arc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75056" y="6093671"/>
                <a:ext cx="1309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𝑬𝑯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56" y="6093671"/>
                <a:ext cx="13090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047" r="-697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022079" y="6093671"/>
                <a:ext cx="1285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𝑭𝑩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079" y="6093671"/>
                <a:ext cx="128503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687" r="-758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35018" y="6093671"/>
                <a:ext cx="2245104" cy="381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𝐦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𝐦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𝑯𝑩</m:t>
                          </m:r>
                        </m:e>
                      </m:acc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018" y="6093671"/>
                <a:ext cx="2245104" cy="381643"/>
              </a:xfrm>
              <a:prstGeom prst="rect">
                <a:avLst/>
              </a:prstGeom>
              <a:blipFill rotWithShape="0">
                <a:blip r:embed="rId14"/>
                <a:stretch>
                  <a:fillRect t="-20968" r="-30978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Vocabulary Builder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71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9" y="884905"/>
            <a:ext cx="8033264" cy="593287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174" y="2905432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419" y="2905432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Euler’s Formula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7864" y="2905432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7656" y="3666676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632" y="4676939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353" y="3666676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 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535" y="6263780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133" y="6321387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plane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7728" y="6325073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plane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2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70" y="1111671"/>
            <a:ext cx="7640587" cy="5333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9238" y="2991938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for volume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236" y="3640094"/>
            <a:ext cx="233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9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106" y="4395563"/>
            <a:ext cx="274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is a right triangle, legs 3 and 4.2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237" y="5320718"/>
            <a:ext cx="23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9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451" y="871223"/>
            <a:ext cx="7950017" cy="58010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2734" y="5688511"/>
            <a:ext cx="619433" cy="6046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54596" y="3599156"/>
            <a:ext cx="619433" cy="6046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54595" y="4231882"/>
            <a:ext cx="619433" cy="6046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54594" y="2844353"/>
            <a:ext cx="619433" cy="6046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3455" y="4836566"/>
            <a:ext cx="619433" cy="6046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01380" y="3476253"/>
            <a:ext cx="619433" cy="6046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7753" y="4108979"/>
            <a:ext cx="619433" cy="6046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80672" y="4741705"/>
            <a:ext cx="619433" cy="6046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72863" y="5441250"/>
            <a:ext cx="619433" cy="6046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70955" y="2698157"/>
            <a:ext cx="619433" cy="6046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7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07" y="1001967"/>
            <a:ext cx="7761362" cy="56703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10118" y="2868706"/>
            <a:ext cx="1488141" cy="225910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7972" y="3505200"/>
            <a:ext cx="1400287" cy="86957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59741" y="2296254"/>
            <a:ext cx="1138518" cy="2078522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15670" y="4985630"/>
            <a:ext cx="1882589" cy="125588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6964" y="5700264"/>
            <a:ext cx="941295" cy="38402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15670" y="3074431"/>
            <a:ext cx="1882589" cy="313439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05" y="1025933"/>
            <a:ext cx="7679608" cy="29932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09365" y="2151529"/>
            <a:ext cx="951947" cy="573742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3859" y="2721314"/>
            <a:ext cx="1077453" cy="559768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73171" y="2312894"/>
            <a:ext cx="1488141" cy="85462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83668" y="3689502"/>
            <a:ext cx="1377644" cy="8909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767" y="843180"/>
            <a:ext cx="7749356" cy="1779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67" y="2623067"/>
            <a:ext cx="8067210" cy="274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4210" y="2497564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4210" y="3071552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4209" y="3778595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4208" y="4427135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factor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3815" y="1781443"/>
            <a:ext cx="7816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5410" y="2051762"/>
            <a:ext cx="729892" cy="372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0554" y="2104323"/>
            <a:ext cx="565887" cy="2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767" y="843180"/>
            <a:ext cx="7749356" cy="1779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689" y="2936554"/>
            <a:ext cx="7896686" cy="2800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7974" y="3578540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area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5174" y="3936728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186" y="4541516"/>
            <a:ext cx="268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dimensions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196" y="5269173"/>
            <a:ext cx="233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area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2620" y="2087766"/>
            <a:ext cx="1173744" cy="239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1234" y="1745670"/>
            <a:ext cx="753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640"/>
            <a:ext cx="4161312" cy="690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74" y="1212747"/>
            <a:ext cx="7862637" cy="23416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17974" y="1703294"/>
            <a:ext cx="930641" cy="5378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3289" y="2169460"/>
            <a:ext cx="930641" cy="5378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3289" y="2676879"/>
            <a:ext cx="930641" cy="5378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538" y="5275811"/>
            <a:ext cx="9524261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4.7 Volume of Prisms, Pyramids, and Spheres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6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8099" y="638981"/>
            <a:ext cx="7887108" cy="5319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9684" y="2442999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13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1515" y="381036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913" y="5465704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MP = 16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0" y="2044423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7x + 24 = 115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93962" y="3452867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5x+6 = 11x-72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964" y="4692073"/>
            <a:ext cx="219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5x - 34 = 2x – 4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x = 10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Marshmallow Demonstration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marshmallows does it take to fill the bottom of Container #1?</a:t>
            </a:r>
          </a:p>
          <a:p>
            <a:r>
              <a:rPr lang="en-US" dirty="0" smtClean="0"/>
              <a:t>How many in the length? How many in the width?</a:t>
            </a:r>
          </a:p>
          <a:p>
            <a:r>
              <a:rPr lang="en-US" dirty="0" smtClean="0"/>
              <a:t>How many rows of marshmallows does it take to fill Container #1 to the top?</a:t>
            </a:r>
          </a:p>
          <a:p>
            <a:r>
              <a:rPr lang="en-US" dirty="0" smtClean="0"/>
              <a:t>How many marshmallows to fill all of Container #1?</a:t>
            </a:r>
          </a:p>
          <a:p>
            <a:r>
              <a:rPr lang="en-US" dirty="0" smtClean="0"/>
              <a:t>How did you figure out how many marshmallows it took to fill up Container #1?</a:t>
            </a:r>
            <a:endParaRPr lang="en-US" dirty="0"/>
          </a:p>
        </p:txBody>
      </p:sp>
      <p:pic>
        <p:nvPicPr>
          <p:cNvPr id="1028" name="Picture 4" descr="Image result for mini marshmall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01" y="5280894"/>
            <a:ext cx="2600514" cy="14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386388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57" y="843181"/>
            <a:ext cx="7769398" cy="4952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9178" y="5796116"/>
            <a:ext cx="6201634" cy="8761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415957" y="825252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82" y="1981699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1345" y="326622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714" y="3815093"/>
            <a:ext cx="40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ight rectangular prism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2224" y="381509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905" y="4972264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118" y="4922525"/>
            <a:ext cx="461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6111" y="530336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5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7093119"/>
              </p:ext>
            </p:extLst>
          </p:nvPr>
        </p:nvGraphicFramePr>
        <p:xfrm>
          <a:off x="8790040" y="960858"/>
          <a:ext cx="3288890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604148" y="43458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41" y="619434"/>
            <a:ext cx="7096356" cy="973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7246" y="4668918"/>
                <a:ext cx="1197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𝑙𝑤h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46" y="4668918"/>
                <a:ext cx="1197444" cy="369332"/>
              </a:xfrm>
              <a:prstGeom prst="rect">
                <a:avLst/>
              </a:prstGeom>
              <a:blipFill>
                <a:blip r:embed="rId9"/>
                <a:stretch>
                  <a:fillRect l="-5102" r="-459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67246" y="5134425"/>
                <a:ext cx="2490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=10.5×8×12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46" y="5134425"/>
                <a:ext cx="2490169" cy="369332"/>
              </a:xfrm>
              <a:prstGeom prst="rect">
                <a:avLst/>
              </a:prstGeom>
              <a:blipFill>
                <a:blip r:embed="rId10"/>
                <a:stretch>
                  <a:fillRect l="-2206" r="-22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67246" y="5592248"/>
                <a:ext cx="1921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=1008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46" y="5592248"/>
                <a:ext cx="1921936" cy="369332"/>
              </a:xfrm>
              <a:prstGeom prst="rect">
                <a:avLst/>
              </a:prstGeom>
              <a:blipFill>
                <a:blip r:embed="rId11"/>
                <a:stretch>
                  <a:fillRect l="-2857" r="-63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75006" y="4605801"/>
                <a:ext cx="1197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𝑙𝑤h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006" y="4605801"/>
                <a:ext cx="1197444" cy="369332"/>
              </a:xfrm>
              <a:prstGeom prst="rect">
                <a:avLst/>
              </a:prstGeom>
              <a:blipFill>
                <a:blip r:embed="rId12"/>
                <a:stretch>
                  <a:fillRect l="-5102" r="-459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75005" y="5109130"/>
                <a:ext cx="20878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=15×5×3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005" y="5109130"/>
                <a:ext cx="2087815" cy="369332"/>
              </a:xfrm>
              <a:prstGeom prst="rect">
                <a:avLst/>
              </a:prstGeom>
              <a:blipFill>
                <a:blip r:embed="rId13"/>
                <a:stretch>
                  <a:fillRect l="-2632" r="-263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8403" y="5612459"/>
                <a:ext cx="17520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03" y="5612459"/>
                <a:ext cx="1752018" cy="369332"/>
              </a:xfrm>
              <a:prstGeom prst="rect">
                <a:avLst/>
              </a:prstGeom>
              <a:blipFill>
                <a:blip r:embed="rId14"/>
                <a:stretch>
                  <a:fillRect l="-3136" t="-1667" r="-69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0514" y="1860261"/>
            <a:ext cx="67532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3088596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32" y="843181"/>
            <a:ext cx="7780264" cy="322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569" y="4412775"/>
            <a:ext cx="7465590" cy="8849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254492" y="1327276"/>
            <a:ext cx="16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076" y="1327275"/>
            <a:ext cx="16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127" y="2423043"/>
            <a:ext cx="16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114" y="2881779"/>
            <a:ext cx="16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127" y="3316930"/>
            <a:ext cx="16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6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2541776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814" y="843181"/>
            <a:ext cx="7465590" cy="8849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888" y="1911694"/>
            <a:ext cx="7214547" cy="2868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7158" y="5067742"/>
                <a:ext cx="2257734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×18×35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58" y="5067742"/>
                <a:ext cx="2257734" cy="6989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1275" y="6038882"/>
                <a:ext cx="20442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=2205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5" y="6038882"/>
                <a:ext cx="204421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388" r="-29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5040" y="5067742"/>
                <a:ext cx="2660087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×15.3×19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40" y="5067742"/>
                <a:ext cx="2660087" cy="69897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9157" y="6038882"/>
                <a:ext cx="2140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=3197.7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57" y="6038882"/>
                <a:ext cx="2140073" cy="369332"/>
              </a:xfrm>
              <a:prstGeom prst="rect">
                <a:avLst/>
              </a:prstGeom>
              <a:blipFill>
                <a:blip r:embed="rId13"/>
                <a:stretch>
                  <a:fillRect l="-2849" t="-1667" r="-8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20796" y="3021670"/>
            <a:ext cx="256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find the height!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0207" y="3449150"/>
                <a:ext cx="16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9.5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07" y="3449150"/>
                <a:ext cx="1649106" cy="276999"/>
              </a:xfrm>
              <a:prstGeom prst="rect">
                <a:avLst/>
              </a:prstGeom>
              <a:blipFill>
                <a:blip r:embed="rId14"/>
                <a:stretch>
                  <a:fillRect l="-1476" t="-4444" r="-110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2547" y="3807014"/>
                <a:ext cx="1302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=233.75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47" y="3807014"/>
                <a:ext cx="130298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402" t="-2222" r="-37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26555" y="4241833"/>
                <a:ext cx="933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55" y="4241833"/>
                <a:ext cx="933525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614" r="-45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8402902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814" y="843181"/>
            <a:ext cx="7465590" cy="8849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9337" y="5681039"/>
                <a:ext cx="1756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=1925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37" y="5681039"/>
                <a:ext cx="1756828" cy="369332"/>
              </a:xfrm>
              <a:prstGeom prst="rect">
                <a:avLst/>
              </a:prstGeom>
              <a:blipFill>
                <a:blip r:embed="rId9"/>
                <a:stretch>
                  <a:fillRect l="-3819" r="-138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14" y="2864859"/>
            <a:ext cx="5067300" cy="2181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032" y="2142836"/>
            <a:ext cx="517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2 continued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88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2587262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25" y="884905"/>
            <a:ext cx="7915436" cy="3574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05" y="4854062"/>
            <a:ext cx="7746222" cy="779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596" y="1205219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372" y="2626488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1957" y="303781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6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5771329"/>
              </p:ext>
            </p:extLst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0" y="163185"/>
            <a:ext cx="4274105" cy="52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117" y="843181"/>
            <a:ext cx="7746222" cy="7798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890" y="2142132"/>
            <a:ext cx="6591111" cy="153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271" y="3987748"/>
            <a:ext cx="6368231" cy="253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1545" y="2440746"/>
                <a:ext cx="1364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45" y="2440746"/>
                <a:ext cx="136486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036" r="-40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1545" y="2883819"/>
                <a:ext cx="21124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(8.5)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45" y="2883819"/>
                <a:ext cx="211243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601" r="-433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26151" y="3662088"/>
                <a:ext cx="2056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=1588.2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151" y="3662088"/>
                <a:ext cx="2056589" cy="369332"/>
              </a:xfrm>
              <a:prstGeom prst="rect">
                <a:avLst/>
              </a:prstGeom>
              <a:blipFill>
                <a:blip r:embed="rId13"/>
                <a:stretch>
                  <a:fillRect l="-3264" t="-1667" r="-118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83372" y="2440746"/>
                <a:ext cx="1364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72" y="2440746"/>
                <a:ext cx="1364861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571" r="-357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3372" y="2883819"/>
                <a:ext cx="2343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(8.5)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72" y="2883819"/>
                <a:ext cx="234384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078" r="-389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83372" y="3660028"/>
                <a:ext cx="2027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=540.1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72" y="3660028"/>
                <a:ext cx="2027735" cy="369332"/>
              </a:xfrm>
              <a:prstGeom prst="rect">
                <a:avLst/>
              </a:prstGeom>
              <a:blipFill>
                <a:blip r:embed="rId16"/>
                <a:stretch>
                  <a:fillRect l="-3003" r="-90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9311" y="5635500"/>
                <a:ext cx="2150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=125.6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1" y="5635500"/>
                <a:ext cx="2150011" cy="369332"/>
              </a:xfrm>
              <a:prstGeom prst="rect">
                <a:avLst/>
              </a:prstGeom>
              <a:blipFill>
                <a:blip r:embed="rId17"/>
                <a:stretch>
                  <a:fillRect l="-2833" r="-85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1956" y="4666050"/>
                <a:ext cx="2367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=18463.2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56" y="4666050"/>
                <a:ext cx="2367571" cy="369332"/>
              </a:xfrm>
              <a:prstGeom prst="rect">
                <a:avLst/>
              </a:prstGeom>
              <a:blipFill>
                <a:blip r:embed="rId18"/>
                <a:stretch>
                  <a:fillRect l="-2835" r="-103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32469" y="3260243"/>
                <a:ext cx="1626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=505.8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69" y="3260243"/>
                <a:ext cx="1626791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3371" r="-112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3481" y="3303714"/>
                <a:ext cx="1626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=172.1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81" y="3303714"/>
                <a:ext cx="1626791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3371" r="-112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6473" y="3987748"/>
            <a:ext cx="37475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3273" y="1764145"/>
            <a:ext cx="351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39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Marshmallow 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work alone or in pairs.</a:t>
            </a:r>
          </a:p>
          <a:p>
            <a:r>
              <a:rPr lang="en-US" dirty="0" smtClean="0"/>
              <a:t>You (and your partner) will create 2 prisms of marshmallows on one piece of construction paper using marshmallows.</a:t>
            </a:r>
          </a:p>
          <a:p>
            <a:r>
              <a:rPr lang="en-US" dirty="0" smtClean="0"/>
              <a:t>You must also show how to find the volume of your prisms.</a:t>
            </a:r>
          </a:p>
          <a:p>
            <a:r>
              <a:rPr lang="en-US" dirty="0" smtClean="0"/>
              <a:t>The prisms can only be a rectangular, right or cylinder (all types we learned today).</a:t>
            </a:r>
          </a:p>
          <a:p>
            <a:r>
              <a:rPr lang="en-US" dirty="0" smtClean="0"/>
              <a:t>Be careful (but creative) with your prisms.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DUE AT THE END OF THE PERIOD!!!!</a:t>
            </a:r>
            <a:endParaRPr lang="en-US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618" y="9193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chemeClr val="bg1">
                    <a:lumMod val="50000"/>
                  </a:schemeClr>
                </a:solidFill>
              </a:rPr>
              <a:t>What is the volume? – Small Group Game</a:t>
            </a:r>
            <a:endParaRPr lang="en-US" sz="4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309" y="20970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Once you are in your groups, please take out a sheet of paper.</a:t>
            </a:r>
          </a:p>
          <a:p>
            <a:r>
              <a:rPr lang="en-US" dirty="0" smtClean="0"/>
              <a:t>Designate one person in your group to be the recorder on the whiteboard </a:t>
            </a:r>
            <a:r>
              <a:rPr lang="en-US" b="1" dirty="0" smtClean="0"/>
              <a:t>(you are still responsible for showing  your work on your paper to hand in!)</a:t>
            </a:r>
          </a:p>
          <a:p>
            <a:r>
              <a:rPr lang="en-US" dirty="0" smtClean="0"/>
              <a:t>Each group will be solving the same problem (5 total).</a:t>
            </a:r>
          </a:p>
          <a:p>
            <a:r>
              <a:rPr lang="en-US" dirty="0" smtClean="0"/>
              <a:t>Everyone must solve the problem on their own sheet of paper </a:t>
            </a:r>
            <a:r>
              <a:rPr lang="en-US" b="1" dirty="0" smtClean="0"/>
              <a:t>(this will be turned in!)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Once everyone is done, decide, as a whole group, the final answer, and have your recorder write it on the whiteboard.</a:t>
            </a:r>
          </a:p>
          <a:p>
            <a:r>
              <a:rPr lang="en-US" dirty="0" smtClean="0"/>
              <a:t>Your team will receive one point for each correct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951" y="396717"/>
            <a:ext cx="7662111" cy="4893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6858" y="2485668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079" y="3006863"/>
            <a:ext cx="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6859" y="354435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4797" y="4070939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91330" y="4648277"/>
            <a:ext cx="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84˚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Practice Problem #1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193" y="2887546"/>
            <a:ext cx="3323387" cy="3725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5157" y="2115233"/>
                <a:ext cx="11059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Find the volume of this prism in terms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  <a:endParaRPr lang="en-US" sz="36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7" y="2115233"/>
                <a:ext cx="11059752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5897" y="3731491"/>
                <a:ext cx="4147127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𝟑𝟑𝟖𝟎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97" y="3731491"/>
                <a:ext cx="4147127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Practice Problem #2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921" y="2887438"/>
            <a:ext cx="3828112" cy="364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157" y="2115233"/>
            <a:ext cx="110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Find the volume of this prism.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21600" y="3371273"/>
                <a:ext cx="337127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3371273"/>
                <a:ext cx="337127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7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Practice Problem #3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40" y="2877415"/>
            <a:ext cx="3955978" cy="342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157" y="2115233"/>
            <a:ext cx="110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Find the volume of this prism.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47346" y="3655457"/>
                <a:ext cx="41286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=30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346" y="3655457"/>
                <a:ext cx="412865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7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Practice Problem #4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249" y="2883165"/>
            <a:ext cx="3310731" cy="3621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157" y="2115233"/>
            <a:ext cx="110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Find the volume of this prism.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2546" y="3469196"/>
                <a:ext cx="4959927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6" y="3469196"/>
                <a:ext cx="4959927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2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Practice Problem #5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199" y="2958941"/>
            <a:ext cx="4167692" cy="3422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157" y="2115233"/>
            <a:ext cx="110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Find the volume of this prism.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1933" y="3205019"/>
                <a:ext cx="43410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=160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33" y="3205019"/>
                <a:ext cx="434109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6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7" y="1023376"/>
            <a:ext cx="8080398" cy="3656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65" y="4914058"/>
            <a:ext cx="7918470" cy="107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9689" y="3709123"/>
            <a:ext cx="166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ne-third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00" y="38151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90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7" y="843181"/>
            <a:ext cx="7918470" cy="1074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10" y="1917546"/>
            <a:ext cx="6747732" cy="4744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0991" y="3067629"/>
                <a:ext cx="174438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×8×10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91" y="3067629"/>
                <a:ext cx="1744387" cy="5782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6512" y="3827889"/>
                <a:ext cx="1557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=213.3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12" y="3827889"/>
                <a:ext cx="15570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137" t="-2000" r="-78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48404" y="3035906"/>
                <a:ext cx="159030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400×36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4" y="3035906"/>
                <a:ext cx="1590307" cy="5782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3925" y="3796166"/>
                <a:ext cx="1572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=4800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𝑦𝑑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925" y="3796166"/>
                <a:ext cx="157203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101" t="-2000" r="-38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50991" y="6008472"/>
                <a:ext cx="1322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91" y="6008472"/>
                <a:ext cx="132299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226" t="-2000" r="-9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8404" y="5976749"/>
                <a:ext cx="1322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=48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4" y="5976749"/>
                <a:ext cx="132299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226" r="-4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0037" y="213022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1210" y="4655127"/>
            <a:ext cx="4013917" cy="369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1210" y="1917546"/>
            <a:ext cx="26746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60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7" y="698468"/>
            <a:ext cx="7918470" cy="820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63" y="1769806"/>
            <a:ext cx="7697244" cy="4801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7583" y="1677349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736" y="235693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963" y="3267353"/>
            <a:ext cx="271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Pythagorean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736" y="5165828"/>
            <a:ext cx="1905000" cy="126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96980" y="5077177"/>
                <a:ext cx="20465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6.5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12.8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80" y="5077177"/>
                <a:ext cx="2046521" cy="307777"/>
              </a:xfrm>
              <a:prstGeom prst="rect">
                <a:avLst/>
              </a:prstGeom>
              <a:blipFill>
                <a:blip r:embed="rId10"/>
                <a:stretch>
                  <a:fillRect l="-893" t="-4000" r="-2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96980" y="5384954"/>
                <a:ext cx="841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80" y="5384954"/>
                <a:ext cx="841128" cy="307777"/>
              </a:xfrm>
              <a:prstGeom prst="rect">
                <a:avLst/>
              </a:prstGeom>
              <a:blipFill>
                <a:blip r:embed="rId11"/>
                <a:stretch>
                  <a:fillRect l="-2899" r="-507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7691" y="5792466"/>
                <a:ext cx="2029723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×13×11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5792466"/>
                <a:ext cx="2029723" cy="57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52507" y="6417726"/>
                <a:ext cx="17574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=619.7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07" y="6417726"/>
                <a:ext cx="1757404" cy="307777"/>
              </a:xfrm>
              <a:prstGeom prst="rect">
                <a:avLst/>
              </a:prstGeom>
              <a:blipFill>
                <a:blip r:embed="rId13"/>
                <a:stretch>
                  <a:fillRect l="-2431" t="-4000" r="-69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5146" y="5219386"/>
            <a:ext cx="2266950" cy="1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19218" y="4930908"/>
                <a:ext cx="1903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2.8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8" y="4930908"/>
                <a:ext cx="1903855" cy="307777"/>
              </a:xfrm>
              <a:prstGeom prst="rect">
                <a:avLst/>
              </a:prstGeom>
              <a:blipFill>
                <a:blip r:embed="rId15"/>
                <a:stretch>
                  <a:fillRect l="-962" t="-4000" r="-3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5930" y="5291346"/>
                <a:ext cx="10366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=2.73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930" y="5291346"/>
                <a:ext cx="1036694" cy="307777"/>
              </a:xfrm>
              <a:prstGeom prst="rect">
                <a:avLst/>
              </a:prstGeom>
              <a:blipFill>
                <a:blip r:embed="rId16"/>
                <a:stretch>
                  <a:fillRect l="-2353" r="-411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19218" y="5620667"/>
                <a:ext cx="233108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1.2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×1.2×2.73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8" y="5620667"/>
                <a:ext cx="2331087" cy="57823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9218" y="6296738"/>
                <a:ext cx="13758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=1.3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8" y="6296738"/>
                <a:ext cx="1375889" cy="307777"/>
              </a:xfrm>
              <a:prstGeom prst="rect">
                <a:avLst/>
              </a:prstGeom>
              <a:blipFill>
                <a:blip r:embed="rId18"/>
                <a:stretch>
                  <a:fillRect l="-3540" t="-4000" r="-44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7" y="698468"/>
            <a:ext cx="7918470" cy="820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89482" y="3496652"/>
                <a:ext cx="20465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14.2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482" y="3496652"/>
                <a:ext cx="2046521" cy="307777"/>
              </a:xfrm>
              <a:prstGeom prst="rect">
                <a:avLst/>
              </a:prstGeom>
              <a:blipFill>
                <a:blip r:embed="rId8"/>
                <a:stretch>
                  <a:fillRect l="-595" t="-4000" r="-59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1324" y="3953031"/>
                <a:ext cx="821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24" y="3953031"/>
                <a:ext cx="821892" cy="307777"/>
              </a:xfrm>
              <a:prstGeom prst="rect">
                <a:avLst/>
              </a:prstGeom>
              <a:blipFill>
                <a:blip r:embed="rId9"/>
                <a:stretch>
                  <a:fillRect l="-4444" r="-592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89482" y="4409410"/>
                <a:ext cx="1725152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×5×14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482" y="4409410"/>
                <a:ext cx="1725152" cy="584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89482" y="5161925"/>
                <a:ext cx="15233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=116.7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482" y="5161925"/>
                <a:ext cx="1523366" cy="307777"/>
              </a:xfrm>
              <a:prstGeom prst="rect">
                <a:avLst/>
              </a:prstGeom>
              <a:blipFill>
                <a:blip r:embed="rId11"/>
                <a:stretch>
                  <a:fillRect l="-3200" t="-4000" r="-16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817" y="2508361"/>
            <a:ext cx="7953375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979" y="3349562"/>
            <a:ext cx="1962150" cy="1409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766" y="3473794"/>
            <a:ext cx="352425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3235" y="1845674"/>
            <a:ext cx="427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5 continued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15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" y="843181"/>
            <a:ext cx="8109319" cy="3330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8490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450" y="1654346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ne-third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7284" y="2408996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27" y="4215518"/>
            <a:ext cx="7634172" cy="2208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18" y="4215760"/>
            <a:ext cx="2429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6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60951" y="4964037"/>
                <a:ext cx="1708866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51" y="4964037"/>
                <a:ext cx="1708866" cy="6176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0951" y="5695196"/>
                <a:ext cx="1522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=392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51" y="5695196"/>
                <a:ext cx="1522917" cy="307777"/>
              </a:xfrm>
              <a:prstGeom prst="rect">
                <a:avLst/>
              </a:prstGeom>
              <a:blipFill>
                <a:blip r:embed="rId10"/>
                <a:stretch>
                  <a:fillRect l="-5600" t="-1961" r="-28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83604" y="5077591"/>
                <a:ext cx="1708865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04" y="5077591"/>
                <a:ext cx="1708865" cy="6176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4449" y="5751973"/>
                <a:ext cx="13429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49" y="5751973"/>
                <a:ext cx="1342932" cy="307777"/>
              </a:xfrm>
              <a:prstGeom prst="rect">
                <a:avLst/>
              </a:prstGeom>
              <a:blipFill>
                <a:blip r:embed="rId13"/>
                <a:stretch>
                  <a:fillRect l="-4091" t="-4000" r="-136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6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9631" y="781436"/>
            <a:ext cx="7404392" cy="4945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30243" y="2544408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34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0242" y="3178374"/>
            <a:ext cx="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17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8956" y="3783703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1693" y="4427955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0242" y="5120453"/>
            <a:ext cx="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26˚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9631" y="781436"/>
            <a:ext cx="5099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2 continued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31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6" y="884905"/>
            <a:ext cx="7851521" cy="10766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03" y="2446315"/>
            <a:ext cx="6473350" cy="1999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98480" y="3624706"/>
                <a:ext cx="17516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=31.25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80" y="3624706"/>
                <a:ext cx="1751698" cy="307777"/>
              </a:xfrm>
              <a:prstGeom prst="rect">
                <a:avLst/>
              </a:prstGeom>
              <a:blipFill>
                <a:blip r:embed="rId9"/>
                <a:stretch>
                  <a:fillRect l="-2778" t="-4000" r="-104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8745" y="3624705"/>
                <a:ext cx="18799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=1633.3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45" y="3624705"/>
                <a:ext cx="1879938" cy="307777"/>
              </a:xfrm>
              <a:prstGeom prst="rect">
                <a:avLst/>
              </a:prstGeom>
              <a:blipFill>
                <a:blip r:embed="rId10"/>
                <a:stretch>
                  <a:fillRect l="-2597" t="-4000" r="-129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1203" y="2381660"/>
            <a:ext cx="4276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6 continued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7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72" y="1049658"/>
            <a:ext cx="7910097" cy="4495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663" y="218276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518" y="3066692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47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037" y="645459"/>
            <a:ext cx="8011844" cy="9413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73" y="1586833"/>
            <a:ext cx="7419705" cy="5271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1863" y="2723987"/>
                <a:ext cx="1354602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63" y="2723987"/>
                <a:ext cx="1354602" cy="6176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5560" y="3910783"/>
                <a:ext cx="15570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=523.6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60" y="3910783"/>
                <a:ext cx="15570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137" t="-2000" r="-78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1863" y="3448302"/>
                <a:ext cx="13615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=166.7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63" y="3448302"/>
                <a:ext cx="1361591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587" r="-134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0578" y="2723987"/>
                <a:ext cx="1354602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78" y="2723987"/>
                <a:ext cx="1354602" cy="6176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4275" y="3910783"/>
                <a:ext cx="16612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=113.1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75" y="3910783"/>
                <a:ext cx="1661224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198" t="-2000" r="-7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0578" y="3448302"/>
                <a:ext cx="10233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78" y="3448302"/>
                <a:ext cx="1023357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762" r="-119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1863" y="6080029"/>
                <a:ext cx="16467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=11494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63" y="6080029"/>
                <a:ext cx="164679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593" r="-37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0578" y="6080029"/>
                <a:ext cx="16852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=7238.2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78" y="6080029"/>
                <a:ext cx="1685270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2536" r="-72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952" y="1560320"/>
            <a:ext cx="23645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7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6473" y="4433455"/>
            <a:ext cx="4082472" cy="40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74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60" y="884904"/>
            <a:ext cx="7590645" cy="4911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560" y="798937"/>
            <a:ext cx="303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omposite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090" y="2403987"/>
            <a:ext cx="4322115" cy="37313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700" y="2728451"/>
            <a:ext cx="44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Solid = Volume 1 + Volume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5632" y="3382076"/>
                <a:ext cx="168341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32" y="3382076"/>
                <a:ext cx="1683410" cy="6176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5632" y="5183931"/>
                <a:ext cx="168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=1922.7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32" y="5183931"/>
                <a:ext cx="168046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899" t="-1961" r="-108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8955" y="4154385"/>
                <a:ext cx="20389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=144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+468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55" y="4154385"/>
                <a:ext cx="203895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388" r="-209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68584" y="3567655"/>
                <a:ext cx="144013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(13)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4" y="3567655"/>
                <a:ext cx="144013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390" r="-593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65632" y="4607944"/>
                <a:ext cx="1146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=612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32" y="4607944"/>
                <a:ext cx="1146789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4255" r="-212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3417" y="2403987"/>
            <a:ext cx="21890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15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60" y="884904"/>
            <a:ext cx="7590645" cy="4911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560" y="798937"/>
            <a:ext cx="303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omposite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60" y="2407367"/>
            <a:ext cx="4802905" cy="37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7187" y="2407367"/>
            <a:ext cx="2921018" cy="3388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3575" y="2934929"/>
            <a:ext cx="44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Solid = Volume 1 + Volume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5632" y="3382076"/>
                <a:ext cx="1699119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(4)(4)(6)</m:t>
                          </m:r>
                          <m: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32" y="3382076"/>
                <a:ext cx="1699119" cy="5862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93575" y="4242411"/>
                <a:ext cx="13614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=112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75" y="4242411"/>
                <a:ext cx="136146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587" t="-4000" r="-89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8584" y="3567655"/>
                <a:ext cx="144013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(4)(4)(5)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4" y="3567655"/>
                <a:ext cx="1440139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847" r="-339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9600" y="2253673"/>
            <a:ext cx="4849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8 continued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95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18" y="146996"/>
            <a:ext cx="77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4-7 Volume of Prisms, Pyramids, and Spheres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21" y="1330670"/>
            <a:ext cx="7800975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19" y="1330670"/>
            <a:ext cx="361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998720"/>
            <a:ext cx="7891272" cy="10698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4.8  3-Dimensional Figures</a:t>
            </a:r>
          </a:p>
        </p:txBody>
      </p:sp>
    </p:spTree>
    <p:extLst>
      <p:ext uri="{BB962C8B-B14F-4D97-AF65-F5344CB8AC3E}">
        <p14:creationId xmlns:p14="http://schemas.microsoft.com/office/powerpoint/2010/main" val="20590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Playdoh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groups of 3-4, create a cylinder, rectangular prism, and right rectangular prism using playdoh.</a:t>
            </a:r>
          </a:p>
          <a:p>
            <a:r>
              <a:rPr lang="en-US" sz="2800" dirty="0" smtClean="0"/>
              <a:t>Using dental floss, your group will make cuts into cross sections and answer questions regarding your findings.</a:t>
            </a:r>
          </a:p>
          <a:p>
            <a:r>
              <a:rPr lang="en-US" sz="2800" dirty="0" smtClean="0"/>
              <a:t>You will have 30 minutes to complete this activity.</a:t>
            </a:r>
          </a:p>
          <a:p>
            <a:r>
              <a:rPr lang="en-US" sz="2800" dirty="0" smtClean="0"/>
              <a:t>Work together! </a:t>
            </a:r>
            <a:endParaRPr lang="en-US" sz="2800" dirty="0"/>
          </a:p>
        </p:txBody>
      </p:sp>
      <p:pic>
        <p:nvPicPr>
          <p:cNvPr id="1030" name="Picture 6" descr="Image result for playdoh cyl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43" y="256576"/>
            <a:ext cx="2467837" cy="16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laydoh rect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04" y="5060891"/>
            <a:ext cx="2477909" cy="13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18" y="1274813"/>
            <a:ext cx="7765252" cy="4742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743" y="1118038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59" y="150564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18" y="185456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4662" y="185456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0476" y="1854560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6647" y="5274087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277091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5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8" y="1159220"/>
            <a:ext cx="7400310" cy="340315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9147" y="4159045"/>
            <a:ext cx="1533833" cy="403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8385" y="4159045"/>
            <a:ext cx="1533833" cy="403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99354" y="4159045"/>
            <a:ext cx="1533833" cy="403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018" y="277091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11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050833" y="2422825"/>
                <a:ext cx="338339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833" y="2422825"/>
                <a:ext cx="3383399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986790" y="3197625"/>
                <a:ext cx="351148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68.89 + 19.36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790" y="3197625"/>
                <a:ext cx="3511483" cy="595932"/>
              </a:xfrm>
              <a:prstGeom prst="rect">
                <a:avLst/>
              </a:prstGeom>
              <a:blipFill>
                <a:blip r:embed="rId5"/>
                <a:stretch>
                  <a:fillRect l="-4514" t="-13402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59631" y="781436"/>
            <a:ext cx="5099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</a:t>
            </a:r>
            <a:r>
              <a:rPr lang="en-US" sz="2800" b="1" dirty="0"/>
              <a:t>3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943" y="2135524"/>
            <a:ext cx="3535074" cy="3913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9345" y="1468582"/>
            <a:ext cx="592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x (to the nearest hundredth).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15759" y="2787925"/>
            <a:ext cx="8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8.3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863633" y="3972923"/>
                <a:ext cx="206298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88.25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633" y="3972923"/>
                <a:ext cx="2062985" cy="595932"/>
              </a:xfrm>
              <a:prstGeom prst="rect">
                <a:avLst/>
              </a:prstGeom>
              <a:blipFill>
                <a:blip r:embed="rId7"/>
                <a:stretch>
                  <a:fillRect l="-7988" t="-12371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033164" y="4748221"/>
            <a:ext cx="206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9.38 = x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2" y="1038224"/>
            <a:ext cx="8019867" cy="278160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6699" y="84318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309" y="173270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29" y="2468646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15799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60" y="3807215"/>
            <a:ext cx="6777157" cy="2886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271" y="5949000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005" y="5860535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18" y="277091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98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5" y="1137687"/>
            <a:ext cx="7662280" cy="174599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7765" y="1707470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018" y="277091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57" y="2883682"/>
            <a:ext cx="7419975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51" y="4357398"/>
            <a:ext cx="1647825" cy="1819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946" y="4452648"/>
            <a:ext cx="1533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96" y="3372617"/>
            <a:ext cx="7159378" cy="299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650" y="731675"/>
            <a:ext cx="7985707" cy="2640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7590" y="4236233"/>
                <a:ext cx="117743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590" y="4236233"/>
                <a:ext cx="1177437" cy="314766"/>
              </a:xfrm>
              <a:prstGeom prst="rect">
                <a:avLst/>
              </a:prstGeom>
              <a:blipFill rotWithShape="0">
                <a:blip r:embed="rId10"/>
                <a:stretch>
                  <a:fillRect l="-4145" t="-3846" r="-725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206" y="5081401"/>
                <a:ext cx="1708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(5)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6" y="5081401"/>
                <a:ext cx="170886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143" t="-4000" r="-428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812" y="5859670"/>
                <a:ext cx="15426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=942.5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12" y="5859670"/>
                <a:ext cx="15426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767" t="-1961" r="-118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130" y="5457825"/>
                <a:ext cx="11660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0" y="5457825"/>
                <a:ext cx="116602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646" r="-104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9812" y="4639838"/>
            <a:ext cx="16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Cylinder A: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8179" y="5068729"/>
                <a:ext cx="1708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(5)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79" y="5068729"/>
                <a:ext cx="170886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135" t="-1961" r="-391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12785" y="5846998"/>
                <a:ext cx="15426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=942.5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785" y="5846998"/>
                <a:ext cx="1542602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767" t="-1961" r="-118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9103" y="5445153"/>
                <a:ext cx="11660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03" y="5445153"/>
                <a:ext cx="1166025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3646" r="-104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512785" y="4627166"/>
            <a:ext cx="16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Cylinder B: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796" y="3297382"/>
            <a:ext cx="18722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3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0631" y="176670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98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  <p:bldP spid="13" grpId="0"/>
      <p:bldP spid="14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2469" y="73740"/>
            <a:ext cx="3550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Daily Agenda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480323" y="884905"/>
          <a:ext cx="3498645" cy="57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50" y="731675"/>
            <a:ext cx="7985707" cy="2640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48" y="1812761"/>
            <a:ext cx="7784086" cy="47502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05256" y="5989320"/>
            <a:ext cx="457200" cy="36576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650" y="135294"/>
            <a:ext cx="697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4-8  3-Dimensional Figures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299" y="1692689"/>
            <a:ext cx="4275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99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818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782784" y="2412089"/>
                <a:ext cx="391949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84" y="2412089"/>
                <a:ext cx="3919494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887191" y="3197625"/>
                <a:ext cx="382651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94.09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158.76</a:t>
                </a:r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91" y="3197625"/>
                <a:ext cx="3826519" cy="595932"/>
              </a:xfrm>
              <a:prstGeom prst="rect">
                <a:avLst/>
              </a:prstGeom>
              <a:blipFill>
                <a:blip r:embed="rId5"/>
                <a:stretch>
                  <a:fillRect l="-4299" t="-13402" r="-2389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59631" y="781436"/>
            <a:ext cx="5099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9345" y="1468582"/>
            <a:ext cx="592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x (to the nearest hundredth).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863633" y="3972923"/>
                <a:ext cx="206298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64.67</a:t>
                </a:r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633" y="3972923"/>
                <a:ext cx="2062985" cy="595932"/>
              </a:xfrm>
              <a:prstGeom prst="rect">
                <a:avLst/>
              </a:prstGeom>
              <a:blipFill>
                <a:blip r:embed="rId6"/>
                <a:stretch>
                  <a:fillRect t="-12371" r="-5621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033164" y="4748221"/>
            <a:ext cx="206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8.04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631" y="2132913"/>
            <a:ext cx="3492514" cy="3517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4677" y="3706845"/>
            <a:ext cx="8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9.7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4859" y="4155733"/>
            <a:ext cx="8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12.6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Extra Practice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x, then tell me the measure of arcs YZ and YX.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110" y="2309091"/>
            <a:ext cx="3415290" cy="32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Extra Practice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value of x, then tell find the measure of chords VW and XY.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13" y="3011054"/>
            <a:ext cx="3900777" cy="27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3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4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3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6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2040</TotalTime>
  <Words>3143</Words>
  <Application>Microsoft Office PowerPoint</Application>
  <PresentationFormat>Widescreen</PresentationFormat>
  <Paragraphs>666</Paragraphs>
  <Slides>63</Slides>
  <Notes>1</Notes>
  <HiddenSlides>12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Algerian</vt:lpstr>
      <vt:lpstr>Arial</vt:lpstr>
      <vt:lpstr>Arial Black</vt:lpstr>
      <vt:lpstr>Bookman Old Style</vt:lpstr>
      <vt:lpstr>Calibri</vt:lpstr>
      <vt:lpstr>Calibri Light</vt:lpstr>
      <vt:lpstr>Cambria Math</vt:lpstr>
      <vt:lpstr>Century Gothic</vt:lpstr>
      <vt:lpstr>Corbel</vt:lpstr>
      <vt:lpstr>Georgia</vt:lpstr>
      <vt:lpstr>Rockwell</vt:lpstr>
      <vt:lpstr>Rockwell Condensed</vt:lpstr>
      <vt:lpstr>Trebuchet MS</vt:lpstr>
      <vt:lpstr>Wingdings</vt:lpstr>
      <vt:lpstr>Office Theme</vt:lpstr>
      <vt:lpstr>Wood Type</vt:lpstr>
      <vt:lpstr>1_Wood Type</vt:lpstr>
      <vt:lpstr>2_Wood Type</vt:lpstr>
      <vt:lpstr>3_Wood Type</vt:lpstr>
      <vt:lpstr>Parallax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Practice</vt:lpstr>
      <vt:lpstr>Extra Practice</vt:lpstr>
      <vt:lpstr>Extra Practice</vt:lpstr>
      <vt:lpstr>Extra Practice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Marshmallow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Marshmallow Activity</vt:lpstr>
      <vt:lpstr>What is the volume? – Small Group Game</vt:lpstr>
      <vt:lpstr>Group Practice Problem #1</vt:lpstr>
      <vt:lpstr>Group Practice Problem #2</vt:lpstr>
      <vt:lpstr>Group Practice Problem #3</vt:lpstr>
      <vt:lpstr>Group Practice Problem #4</vt:lpstr>
      <vt:lpstr>Group Practice Problem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Playdoh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Circles and Volume</dc:title>
  <dc:creator>Kenya Sailor</dc:creator>
  <cp:lastModifiedBy>Kayla Deuire</cp:lastModifiedBy>
  <cp:revision>55</cp:revision>
  <dcterms:created xsi:type="dcterms:W3CDTF">2017-03-27T01:16:25Z</dcterms:created>
  <dcterms:modified xsi:type="dcterms:W3CDTF">2018-09-29T17:52:40Z</dcterms:modified>
</cp:coreProperties>
</file>