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306" r:id="rId12"/>
    <p:sldId id="307" r:id="rId13"/>
    <p:sldId id="308" r:id="rId14"/>
    <p:sldId id="309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05" r:id="rId23"/>
    <p:sldId id="303" r:id="rId24"/>
    <p:sldId id="304" r:id="rId25"/>
    <p:sldId id="276" r:id="rId26"/>
    <p:sldId id="277" r:id="rId27"/>
    <p:sldId id="278" r:id="rId28"/>
    <p:sldId id="279" r:id="rId29"/>
    <p:sldId id="280" r:id="rId30"/>
    <p:sldId id="281" r:id="rId31"/>
    <p:sldId id="283" r:id="rId32"/>
    <p:sldId id="284" r:id="rId33"/>
    <p:sldId id="285" r:id="rId34"/>
    <p:sldId id="286" r:id="rId35"/>
    <p:sldId id="288" r:id="rId36"/>
    <p:sldId id="289" r:id="rId37"/>
    <p:sldId id="290" r:id="rId38"/>
    <p:sldId id="291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G.SRT.7</a:t>
          </a:r>
          <a:r>
            <a:rPr lang="en-US" sz="2800" dirty="0" smtClean="0"/>
            <a:t> </a:t>
          </a:r>
          <a:r>
            <a:rPr lang="en-US" sz="1800" dirty="0" smtClean="0"/>
            <a:t>Explain and use the relationship between the sine and cosine of complementary angles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/>
      <dgm:spPr/>
      <dgm:t>
        <a:bodyPr/>
        <a:lstStyle/>
        <a:p>
          <a:r>
            <a:rPr lang="en-US" dirty="0" smtClean="0"/>
            <a:t>Find the complement of sine and cosine</a:t>
          </a:r>
          <a:endParaRPr lang="en-US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0D94EA-2AA0-49F7-AD0C-DB157EB46E38}" type="presOf" srcId="{82362D0D-123A-4E66-8DCB-741495A78698}" destId="{F7D91DE1-6EB4-4D06-ADF1-CE5A323B9719}" srcOrd="1" destOrd="0" presId="urn:microsoft.com/office/officeart/2005/8/layout/list1"/>
    <dgm:cxn modelId="{C68FFB93-2722-462F-AE7D-9E82A5F5F495}" type="presOf" srcId="{3E0187A3-7920-497D-97F7-B9551F67A3E3}" destId="{FA5B9F77-514B-403A-BAB8-2463BA0B1F7D}" srcOrd="0" destOrd="0" presId="urn:microsoft.com/office/officeart/2005/8/layout/list1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A0A5B2DA-7174-438D-ACA2-29994AE63CDF}" type="presOf" srcId="{DBDEB324-6B37-4701-A42F-C35CD2385CFF}" destId="{BAAAE729-46C3-43A9-AE9F-9587A7AF15FC}" srcOrd="0" destOrd="1" presId="urn:microsoft.com/office/officeart/2005/8/layout/list1"/>
    <dgm:cxn modelId="{17D9B074-B6CC-4133-A247-EF2CDEE4FA5C}" type="presOf" srcId="{16AB9E05-74B4-43CF-857B-517A5389297F}" destId="{BAAAE729-46C3-43A9-AE9F-9587A7AF15FC}" srcOrd="0" destOrd="0" presId="urn:microsoft.com/office/officeart/2005/8/layout/list1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8B069825-563E-4990-9B3F-C7685A7B7566}" type="presOf" srcId="{C9E08D0D-6D55-41C0-B0C3-8745906B4A76}" destId="{8E4A70A7-5C47-4289-9518-86C5FB79F2FF}" srcOrd="0" destOrd="0" presId="urn:microsoft.com/office/officeart/2005/8/layout/list1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09F328C1-501B-4832-AAEC-21B467E8E0F3}" type="presOf" srcId="{2D227DBE-C968-4353-890E-6C1447868BDC}" destId="{A303AE8E-A76A-4ECD-9D9F-1F1A2A150EBB}" srcOrd="1" destOrd="0" presId="urn:microsoft.com/office/officeart/2005/8/layout/list1"/>
    <dgm:cxn modelId="{C7608E61-D2BA-4F76-AB4D-373F0E5C2298}" type="presOf" srcId="{E5BFEE8C-44FD-48C9-9D38-3C1B193A0312}" destId="{294C9427-04CF-47A7-94D4-7A2C18800687}" srcOrd="0" destOrd="0" presId="urn:microsoft.com/office/officeart/2005/8/layout/list1"/>
    <dgm:cxn modelId="{639B358B-63F7-4B6A-AF6D-9C3A88059327}" type="presOf" srcId="{82362D0D-123A-4E66-8DCB-741495A78698}" destId="{266AD3A4-776A-4FB8-8FED-060BA75CBFC5}" srcOrd="0" destOrd="0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4D68EC6A-085E-44AE-9949-EF8657ACC71A}" type="presOf" srcId="{E5BFEE8C-44FD-48C9-9D38-3C1B193A0312}" destId="{9A28CF46-B1B3-48B3-A5E9-DAD505FF73FE}" srcOrd="1" destOrd="0" presId="urn:microsoft.com/office/officeart/2005/8/layout/list1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9AA452DC-742C-4595-A1DE-5553A92A9CBF}" type="presOf" srcId="{7CFA2A29-0693-4DCA-ADBB-D73D16ACB5AA}" destId="{8300C301-F351-435F-9727-AE244FE9C306}" srcOrd="0" destOrd="0" presId="urn:microsoft.com/office/officeart/2005/8/layout/list1"/>
    <dgm:cxn modelId="{371C18C9-22AB-4EB8-951A-5253C3EA765D}" type="presOf" srcId="{2D227DBE-C968-4353-890E-6C1447868BDC}" destId="{ADB7941B-9FC7-4B01-8F0A-0DDAB28021FF}" srcOrd="0" destOrd="0" presId="urn:microsoft.com/office/officeart/2005/8/layout/list1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5E14715B-C8B9-4281-9AD6-9600F46AF704}" type="presParOf" srcId="{8300C301-F351-435F-9727-AE244FE9C306}" destId="{6A6D398F-A8F2-4225-A9AE-D8DADAE51564}" srcOrd="0" destOrd="0" presId="urn:microsoft.com/office/officeart/2005/8/layout/list1"/>
    <dgm:cxn modelId="{4986B626-ADF2-4EA0-A2A9-CB56F6B4E148}" type="presParOf" srcId="{6A6D398F-A8F2-4225-A9AE-D8DADAE51564}" destId="{294C9427-04CF-47A7-94D4-7A2C18800687}" srcOrd="0" destOrd="0" presId="urn:microsoft.com/office/officeart/2005/8/layout/list1"/>
    <dgm:cxn modelId="{B81F2D93-7744-4A30-B99B-57EF944F994C}" type="presParOf" srcId="{6A6D398F-A8F2-4225-A9AE-D8DADAE51564}" destId="{9A28CF46-B1B3-48B3-A5E9-DAD505FF73FE}" srcOrd="1" destOrd="0" presId="urn:microsoft.com/office/officeart/2005/8/layout/list1"/>
    <dgm:cxn modelId="{088F6CA9-E8E2-4E1E-A223-6B835E556F80}" type="presParOf" srcId="{8300C301-F351-435F-9727-AE244FE9C306}" destId="{2802820E-ADB8-4E01-B2FF-DE07B511AD95}" srcOrd="1" destOrd="0" presId="urn:microsoft.com/office/officeart/2005/8/layout/list1"/>
    <dgm:cxn modelId="{77F1AC5F-B598-47B4-AF0D-A93680B568EF}" type="presParOf" srcId="{8300C301-F351-435F-9727-AE244FE9C306}" destId="{FA5B9F77-514B-403A-BAB8-2463BA0B1F7D}" srcOrd="2" destOrd="0" presId="urn:microsoft.com/office/officeart/2005/8/layout/list1"/>
    <dgm:cxn modelId="{82CECCB7-AC5B-4EC5-9B40-238D8EB8A737}" type="presParOf" srcId="{8300C301-F351-435F-9727-AE244FE9C306}" destId="{2DAAB8F7-3386-43AA-9310-BDCB1E8D8823}" srcOrd="3" destOrd="0" presId="urn:microsoft.com/office/officeart/2005/8/layout/list1"/>
    <dgm:cxn modelId="{A575CA23-C15B-44F6-A9C1-35583D8B8C44}" type="presParOf" srcId="{8300C301-F351-435F-9727-AE244FE9C306}" destId="{B8FEA890-E7F6-469B-9AA4-7AC9B7B75902}" srcOrd="4" destOrd="0" presId="urn:microsoft.com/office/officeart/2005/8/layout/list1"/>
    <dgm:cxn modelId="{9BAFF730-5AED-488B-88D1-B80CA6173E0D}" type="presParOf" srcId="{B8FEA890-E7F6-469B-9AA4-7AC9B7B75902}" destId="{ADB7941B-9FC7-4B01-8F0A-0DDAB28021FF}" srcOrd="0" destOrd="0" presId="urn:microsoft.com/office/officeart/2005/8/layout/list1"/>
    <dgm:cxn modelId="{924A9D04-A743-408F-AE74-BCEE16F6EAF2}" type="presParOf" srcId="{B8FEA890-E7F6-469B-9AA4-7AC9B7B75902}" destId="{A303AE8E-A76A-4ECD-9D9F-1F1A2A150EBB}" srcOrd="1" destOrd="0" presId="urn:microsoft.com/office/officeart/2005/8/layout/list1"/>
    <dgm:cxn modelId="{5248CC22-097B-4C27-97A5-5B01C5E2A9F6}" type="presParOf" srcId="{8300C301-F351-435F-9727-AE244FE9C306}" destId="{4E99F2EC-6CA5-4E07-A6F6-D9650B1842AF}" srcOrd="5" destOrd="0" presId="urn:microsoft.com/office/officeart/2005/8/layout/list1"/>
    <dgm:cxn modelId="{3A04B3FB-1EEC-49E4-8F1B-D0B419EC19E3}" type="presParOf" srcId="{8300C301-F351-435F-9727-AE244FE9C306}" destId="{8E4A70A7-5C47-4289-9518-86C5FB79F2FF}" srcOrd="6" destOrd="0" presId="urn:microsoft.com/office/officeart/2005/8/layout/list1"/>
    <dgm:cxn modelId="{C712ECE3-FF64-41A1-94F0-F721E4BA0DCF}" type="presParOf" srcId="{8300C301-F351-435F-9727-AE244FE9C306}" destId="{8E588310-BA6D-46E5-A1A7-A131FB790936}" srcOrd="7" destOrd="0" presId="urn:microsoft.com/office/officeart/2005/8/layout/list1"/>
    <dgm:cxn modelId="{F85D1644-E53B-4785-B81A-D62F9B8A6738}" type="presParOf" srcId="{8300C301-F351-435F-9727-AE244FE9C306}" destId="{4657B850-4F60-497D-9880-8B455C77517D}" srcOrd="8" destOrd="0" presId="urn:microsoft.com/office/officeart/2005/8/layout/list1"/>
    <dgm:cxn modelId="{E7CE7D07-6CD7-4EC3-80C4-C2E0530ECC0F}" type="presParOf" srcId="{4657B850-4F60-497D-9880-8B455C77517D}" destId="{266AD3A4-776A-4FB8-8FED-060BA75CBFC5}" srcOrd="0" destOrd="0" presId="urn:microsoft.com/office/officeart/2005/8/layout/list1"/>
    <dgm:cxn modelId="{FC539C6D-9268-4691-98C5-3670F8347BB7}" type="presParOf" srcId="{4657B850-4F60-497D-9880-8B455C77517D}" destId="{F7D91DE1-6EB4-4D06-ADF1-CE5A323B9719}" srcOrd="1" destOrd="0" presId="urn:microsoft.com/office/officeart/2005/8/layout/list1"/>
    <dgm:cxn modelId="{0BA20A6C-8C25-4A13-BFE3-1A9FE41BAAEC}" type="presParOf" srcId="{8300C301-F351-435F-9727-AE244FE9C306}" destId="{540D57DB-8C30-4CDE-BB11-FE2F783718F2}" srcOrd="9" destOrd="0" presId="urn:microsoft.com/office/officeart/2005/8/layout/list1"/>
    <dgm:cxn modelId="{D54D2A41-2439-4825-B663-A71462A0D82C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G.SRT.8</a:t>
          </a:r>
          <a:r>
            <a:rPr lang="en-US" sz="2800" dirty="0" smtClean="0"/>
            <a:t> </a:t>
          </a:r>
          <a:r>
            <a:rPr lang="en-US" sz="1800" dirty="0" smtClean="0"/>
            <a:t>Use trigonometric ratios and the Pythagorean Theorem to solve triangles in applied problems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 custT="1"/>
      <dgm:spPr/>
      <dgm:t>
        <a:bodyPr/>
        <a:lstStyle/>
        <a:p>
          <a:r>
            <a:rPr lang="en-US" sz="1800" dirty="0" smtClean="0"/>
            <a:t>Use the Pythagorean Theorem to Solve Right Triangles </a:t>
          </a:r>
          <a:endParaRPr lang="en-US" sz="1800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 custT="1"/>
      <dgm:spPr/>
      <dgm:t>
        <a:bodyPr/>
        <a:lstStyle/>
        <a:p>
          <a:r>
            <a:rPr lang="en-US" sz="1600" dirty="0" smtClean="0"/>
            <a:t>5 Question Daily Assessment</a:t>
          </a:r>
          <a:endParaRPr lang="en-US" sz="1600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 custT="1"/>
      <dgm:spPr/>
      <dgm:t>
        <a:bodyPr/>
        <a:lstStyle/>
        <a:p>
          <a:r>
            <a:rPr lang="en-US" sz="1800" dirty="0" smtClean="0"/>
            <a:t>Daily Ticket out the Door</a:t>
          </a:r>
          <a:endParaRPr lang="en-US" sz="1800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ADC68E3C-4E51-4D54-BA8E-3EC13AED72A6}">
      <dgm:prSet phldrT="[Text]" custT="1"/>
      <dgm:spPr/>
      <dgm:t>
        <a:bodyPr/>
        <a:lstStyle/>
        <a:p>
          <a:r>
            <a:rPr lang="en-US" sz="1800" dirty="0" smtClean="0"/>
            <a:t>Use Trigonometric Ratios to Solve Right Triangles</a:t>
          </a:r>
          <a:endParaRPr lang="en-US" sz="1800" dirty="0"/>
        </a:p>
      </dgm:t>
    </dgm:pt>
    <dgm:pt modelId="{27527462-1D74-4A34-8F9E-0F5338D1F1C1}" type="parTrans" cxnId="{AAE0F749-326F-4C95-BA4A-590D4354C93E}">
      <dgm:prSet/>
      <dgm:spPr/>
      <dgm:t>
        <a:bodyPr/>
        <a:lstStyle/>
        <a:p>
          <a:endParaRPr lang="en-US"/>
        </a:p>
      </dgm:t>
    </dgm:pt>
    <dgm:pt modelId="{4B3E9599-61D4-4E58-87C4-4E5E2EC19A8A}" type="sibTrans" cxnId="{AAE0F749-326F-4C95-BA4A-590D4354C93E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A7F6AB-C9E3-4498-ACF9-3F30B41A2982}" type="presOf" srcId="{DBDEB324-6B37-4701-A42F-C35CD2385CFF}" destId="{BAAAE729-46C3-43A9-AE9F-9587A7AF15FC}" srcOrd="0" destOrd="1" presId="urn:microsoft.com/office/officeart/2005/8/layout/list1"/>
    <dgm:cxn modelId="{196B809F-3063-40EA-9EFD-1932555C2C2F}" type="presOf" srcId="{82362D0D-123A-4E66-8DCB-741495A78698}" destId="{266AD3A4-776A-4FB8-8FED-060BA75CBFC5}" srcOrd="0" destOrd="0" presId="urn:microsoft.com/office/officeart/2005/8/layout/list1"/>
    <dgm:cxn modelId="{ED59562E-F15E-4F77-84C7-13D897EE857B}" type="presOf" srcId="{2D227DBE-C968-4353-890E-6C1447868BDC}" destId="{A303AE8E-A76A-4ECD-9D9F-1F1A2A150EBB}" srcOrd="1" destOrd="0" presId="urn:microsoft.com/office/officeart/2005/8/layout/list1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CBE2AA81-54B1-4DFC-9AAB-ED260367401E}" type="presOf" srcId="{E5BFEE8C-44FD-48C9-9D38-3C1B193A0312}" destId="{294C9427-04CF-47A7-94D4-7A2C18800687}" srcOrd="0" destOrd="0" presId="urn:microsoft.com/office/officeart/2005/8/layout/list1"/>
    <dgm:cxn modelId="{008A0AAD-5B8B-45F8-B9FC-091533D8AEBA}" type="presOf" srcId="{C9E08D0D-6D55-41C0-B0C3-8745906B4A76}" destId="{8E4A70A7-5C47-4289-9518-86C5FB79F2FF}" srcOrd="0" destOrd="0" presId="urn:microsoft.com/office/officeart/2005/8/layout/list1"/>
    <dgm:cxn modelId="{AAE0F749-326F-4C95-BA4A-590D4354C93E}" srcId="{2D227DBE-C968-4353-890E-6C1447868BDC}" destId="{ADC68E3C-4E51-4D54-BA8E-3EC13AED72A6}" srcOrd="1" destOrd="0" parTransId="{27527462-1D74-4A34-8F9E-0F5338D1F1C1}" sibTransId="{4B3E9599-61D4-4E58-87C4-4E5E2EC19A8A}"/>
    <dgm:cxn modelId="{EA68CA9E-39A8-414E-B1B1-C5CA32745461}" type="presOf" srcId="{16AB9E05-74B4-43CF-857B-517A5389297F}" destId="{BAAAE729-46C3-43A9-AE9F-9587A7AF15FC}" srcOrd="0" destOrd="0" presId="urn:microsoft.com/office/officeart/2005/8/layout/list1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578567E1-DEF6-4A95-AD49-A810860FBFF3}" type="presOf" srcId="{3E0187A3-7920-497D-97F7-B9551F67A3E3}" destId="{FA5B9F77-514B-403A-BAB8-2463BA0B1F7D}" srcOrd="0" destOrd="0" presId="urn:microsoft.com/office/officeart/2005/8/layout/list1"/>
    <dgm:cxn modelId="{649C7BEC-F730-4679-AD89-E326BA9D349B}" type="presOf" srcId="{82362D0D-123A-4E66-8DCB-741495A78698}" destId="{F7D91DE1-6EB4-4D06-ADF1-CE5A323B9719}" srcOrd="1" destOrd="0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008BD3F6-2288-4440-A6DB-A2EAE43681B9}" type="presOf" srcId="{2D227DBE-C968-4353-890E-6C1447868BDC}" destId="{ADB7941B-9FC7-4B01-8F0A-0DDAB28021FF}" srcOrd="0" destOrd="0" presId="urn:microsoft.com/office/officeart/2005/8/layout/list1"/>
    <dgm:cxn modelId="{3F3BAA00-9806-49BD-AEEB-BAD2FC7CD4F4}" type="presOf" srcId="{ADC68E3C-4E51-4D54-BA8E-3EC13AED72A6}" destId="{8E4A70A7-5C47-4289-9518-86C5FB79F2FF}" srcOrd="0" destOrd="1" presId="urn:microsoft.com/office/officeart/2005/8/layout/list1"/>
    <dgm:cxn modelId="{E6277CFA-F5CD-4E70-903E-27ACD0B1BBCC}" type="presOf" srcId="{7CFA2A29-0693-4DCA-ADBB-D73D16ACB5AA}" destId="{8300C301-F351-435F-9727-AE244FE9C306}" srcOrd="0" destOrd="0" presId="urn:microsoft.com/office/officeart/2005/8/layout/list1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DA62003B-6E51-40DC-ADC1-C99A45C6D183}" type="presOf" srcId="{E5BFEE8C-44FD-48C9-9D38-3C1B193A0312}" destId="{9A28CF46-B1B3-48B3-A5E9-DAD505FF73FE}" srcOrd="1" destOrd="0" presId="urn:microsoft.com/office/officeart/2005/8/layout/list1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D03A84BB-648E-4919-9262-3DD4D95E5388}" type="presParOf" srcId="{8300C301-F351-435F-9727-AE244FE9C306}" destId="{6A6D398F-A8F2-4225-A9AE-D8DADAE51564}" srcOrd="0" destOrd="0" presId="urn:microsoft.com/office/officeart/2005/8/layout/list1"/>
    <dgm:cxn modelId="{8731B0FD-B4B7-4837-9F5A-70A0AA0F2628}" type="presParOf" srcId="{6A6D398F-A8F2-4225-A9AE-D8DADAE51564}" destId="{294C9427-04CF-47A7-94D4-7A2C18800687}" srcOrd="0" destOrd="0" presId="urn:microsoft.com/office/officeart/2005/8/layout/list1"/>
    <dgm:cxn modelId="{89E2D767-06D2-424E-932F-14120C77AC2D}" type="presParOf" srcId="{6A6D398F-A8F2-4225-A9AE-D8DADAE51564}" destId="{9A28CF46-B1B3-48B3-A5E9-DAD505FF73FE}" srcOrd="1" destOrd="0" presId="urn:microsoft.com/office/officeart/2005/8/layout/list1"/>
    <dgm:cxn modelId="{592FB59E-1706-4EB0-8323-E230108D34FF}" type="presParOf" srcId="{8300C301-F351-435F-9727-AE244FE9C306}" destId="{2802820E-ADB8-4E01-B2FF-DE07B511AD95}" srcOrd="1" destOrd="0" presId="urn:microsoft.com/office/officeart/2005/8/layout/list1"/>
    <dgm:cxn modelId="{A491C696-B3BF-4DA7-8492-122B8805654B}" type="presParOf" srcId="{8300C301-F351-435F-9727-AE244FE9C306}" destId="{FA5B9F77-514B-403A-BAB8-2463BA0B1F7D}" srcOrd="2" destOrd="0" presId="urn:microsoft.com/office/officeart/2005/8/layout/list1"/>
    <dgm:cxn modelId="{AC23F128-4449-4DD5-A1CA-D95995D058E3}" type="presParOf" srcId="{8300C301-F351-435F-9727-AE244FE9C306}" destId="{2DAAB8F7-3386-43AA-9310-BDCB1E8D8823}" srcOrd="3" destOrd="0" presId="urn:microsoft.com/office/officeart/2005/8/layout/list1"/>
    <dgm:cxn modelId="{0E460675-DD84-41A9-9187-65D82429B20F}" type="presParOf" srcId="{8300C301-F351-435F-9727-AE244FE9C306}" destId="{B8FEA890-E7F6-469B-9AA4-7AC9B7B75902}" srcOrd="4" destOrd="0" presId="urn:microsoft.com/office/officeart/2005/8/layout/list1"/>
    <dgm:cxn modelId="{3682351D-78D6-4F3A-8733-7DD7E9EC67A9}" type="presParOf" srcId="{B8FEA890-E7F6-469B-9AA4-7AC9B7B75902}" destId="{ADB7941B-9FC7-4B01-8F0A-0DDAB28021FF}" srcOrd="0" destOrd="0" presId="urn:microsoft.com/office/officeart/2005/8/layout/list1"/>
    <dgm:cxn modelId="{48AA2441-F54A-4C94-AFBE-9825CE232AFF}" type="presParOf" srcId="{B8FEA890-E7F6-469B-9AA4-7AC9B7B75902}" destId="{A303AE8E-A76A-4ECD-9D9F-1F1A2A150EBB}" srcOrd="1" destOrd="0" presId="urn:microsoft.com/office/officeart/2005/8/layout/list1"/>
    <dgm:cxn modelId="{0952D549-EB65-4F0F-84C0-55D9C3A2C40E}" type="presParOf" srcId="{8300C301-F351-435F-9727-AE244FE9C306}" destId="{4E99F2EC-6CA5-4E07-A6F6-D9650B1842AF}" srcOrd="5" destOrd="0" presId="urn:microsoft.com/office/officeart/2005/8/layout/list1"/>
    <dgm:cxn modelId="{A0A84241-CF4A-4565-9061-AEAEA8E18256}" type="presParOf" srcId="{8300C301-F351-435F-9727-AE244FE9C306}" destId="{8E4A70A7-5C47-4289-9518-86C5FB79F2FF}" srcOrd="6" destOrd="0" presId="urn:microsoft.com/office/officeart/2005/8/layout/list1"/>
    <dgm:cxn modelId="{DBCE0A59-974E-4B92-870A-DC41DD641C82}" type="presParOf" srcId="{8300C301-F351-435F-9727-AE244FE9C306}" destId="{8E588310-BA6D-46E5-A1A7-A131FB790936}" srcOrd="7" destOrd="0" presId="urn:microsoft.com/office/officeart/2005/8/layout/list1"/>
    <dgm:cxn modelId="{BC4F31FB-8394-4988-BBBA-2EED15A7AE9A}" type="presParOf" srcId="{8300C301-F351-435F-9727-AE244FE9C306}" destId="{4657B850-4F60-497D-9880-8B455C77517D}" srcOrd="8" destOrd="0" presId="urn:microsoft.com/office/officeart/2005/8/layout/list1"/>
    <dgm:cxn modelId="{F0E1921F-6C7E-4BBB-B0CE-20FB0FB97DD1}" type="presParOf" srcId="{4657B850-4F60-497D-9880-8B455C77517D}" destId="{266AD3A4-776A-4FB8-8FED-060BA75CBFC5}" srcOrd="0" destOrd="0" presId="urn:microsoft.com/office/officeart/2005/8/layout/list1"/>
    <dgm:cxn modelId="{A8D0330F-516E-48E7-B9F7-3B9F55F4DECB}" type="presParOf" srcId="{4657B850-4F60-497D-9880-8B455C77517D}" destId="{F7D91DE1-6EB4-4D06-ADF1-CE5A323B9719}" srcOrd="1" destOrd="0" presId="urn:microsoft.com/office/officeart/2005/8/layout/list1"/>
    <dgm:cxn modelId="{59C4760E-211A-4633-BCB1-648C8E0CB108}" type="presParOf" srcId="{8300C301-F351-435F-9727-AE244FE9C306}" destId="{540D57DB-8C30-4CDE-BB11-FE2F783718F2}" srcOrd="9" destOrd="0" presId="urn:microsoft.com/office/officeart/2005/8/layout/list1"/>
    <dgm:cxn modelId="{D7CB2946-090C-4BC2-A9F8-B47B3CE25E21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G.SRT.8</a:t>
          </a:r>
          <a:r>
            <a:rPr lang="en-US" sz="2800" dirty="0" smtClean="0"/>
            <a:t> </a:t>
          </a:r>
          <a:r>
            <a:rPr lang="en-US" sz="1800" dirty="0" smtClean="0"/>
            <a:t>Use trigonometric ratios and the Pythagorean Theorem to solve triangles in applied problems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 custT="1"/>
      <dgm:spPr/>
      <dgm:t>
        <a:bodyPr/>
        <a:lstStyle/>
        <a:p>
          <a:r>
            <a:rPr lang="en-US" sz="1800" dirty="0" smtClean="0"/>
            <a:t>Use the Pythagorean Theorem to Solve Right Triangles </a:t>
          </a:r>
          <a:endParaRPr lang="en-US" sz="1800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 custT="1"/>
      <dgm:spPr/>
      <dgm:t>
        <a:bodyPr/>
        <a:lstStyle/>
        <a:p>
          <a:r>
            <a:rPr lang="en-US" sz="1600" dirty="0" smtClean="0"/>
            <a:t>5 Question Daily Assessment</a:t>
          </a:r>
          <a:endParaRPr lang="en-US" sz="1600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 custT="1"/>
      <dgm:spPr/>
      <dgm:t>
        <a:bodyPr/>
        <a:lstStyle/>
        <a:p>
          <a:r>
            <a:rPr lang="en-US" sz="1800" dirty="0" smtClean="0"/>
            <a:t>Daily Ticket out the Door</a:t>
          </a:r>
          <a:endParaRPr lang="en-US" sz="1800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ADC68E3C-4E51-4D54-BA8E-3EC13AED72A6}">
      <dgm:prSet phldrT="[Text]" custT="1"/>
      <dgm:spPr/>
      <dgm:t>
        <a:bodyPr/>
        <a:lstStyle/>
        <a:p>
          <a:r>
            <a:rPr lang="en-US" sz="1800" dirty="0" smtClean="0"/>
            <a:t>Use Trigonometric Ratios to Solve Right Triangles</a:t>
          </a:r>
          <a:endParaRPr lang="en-US" sz="1800" dirty="0"/>
        </a:p>
      </dgm:t>
    </dgm:pt>
    <dgm:pt modelId="{27527462-1D74-4A34-8F9E-0F5338D1F1C1}" type="parTrans" cxnId="{AAE0F749-326F-4C95-BA4A-590D4354C93E}">
      <dgm:prSet/>
      <dgm:spPr/>
      <dgm:t>
        <a:bodyPr/>
        <a:lstStyle/>
        <a:p>
          <a:endParaRPr lang="en-US"/>
        </a:p>
      </dgm:t>
    </dgm:pt>
    <dgm:pt modelId="{4B3E9599-61D4-4E58-87C4-4E5E2EC19A8A}" type="sibTrans" cxnId="{AAE0F749-326F-4C95-BA4A-590D4354C93E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854A7E5C-CE88-46D3-89BB-FD45421B9DC2}" type="presOf" srcId="{82362D0D-123A-4E66-8DCB-741495A78698}" destId="{F7D91DE1-6EB4-4D06-ADF1-CE5A323B9719}" srcOrd="1" destOrd="0" presId="urn:microsoft.com/office/officeart/2005/8/layout/list1"/>
    <dgm:cxn modelId="{1113E9B0-1DA1-401E-B82A-02533A3BEB18}" type="presOf" srcId="{82362D0D-123A-4E66-8DCB-741495A78698}" destId="{266AD3A4-776A-4FB8-8FED-060BA75CBFC5}" srcOrd="0" destOrd="0" presId="urn:microsoft.com/office/officeart/2005/8/layout/list1"/>
    <dgm:cxn modelId="{9D17E7B2-CB04-4F16-B759-7F051E7FD460}" type="presOf" srcId="{3E0187A3-7920-497D-97F7-B9551F67A3E3}" destId="{FA5B9F77-514B-403A-BAB8-2463BA0B1F7D}" srcOrd="0" destOrd="0" presId="urn:microsoft.com/office/officeart/2005/8/layout/list1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09327D5F-96BF-4DA6-8062-5EF7C1252E26}" type="presOf" srcId="{ADC68E3C-4E51-4D54-BA8E-3EC13AED72A6}" destId="{8E4A70A7-5C47-4289-9518-86C5FB79F2FF}" srcOrd="0" destOrd="1" presId="urn:microsoft.com/office/officeart/2005/8/layout/list1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9ADD4246-A101-40EB-8F5D-5D5998A3FECF}" type="presOf" srcId="{C9E08D0D-6D55-41C0-B0C3-8745906B4A76}" destId="{8E4A70A7-5C47-4289-9518-86C5FB79F2FF}" srcOrd="0" destOrd="0" presId="urn:microsoft.com/office/officeart/2005/8/layout/list1"/>
    <dgm:cxn modelId="{26A42B1D-CA88-4689-9CD6-EDBFE2E89B3D}" type="presOf" srcId="{E5BFEE8C-44FD-48C9-9D38-3C1B193A0312}" destId="{9A28CF46-B1B3-48B3-A5E9-DAD505FF73FE}" srcOrd="1" destOrd="0" presId="urn:microsoft.com/office/officeart/2005/8/layout/list1"/>
    <dgm:cxn modelId="{3C82BFAA-16E7-47FC-9153-BF6F017A7778}" type="presOf" srcId="{E5BFEE8C-44FD-48C9-9D38-3C1B193A0312}" destId="{294C9427-04CF-47A7-94D4-7A2C18800687}" srcOrd="0" destOrd="0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D39F39D8-0E17-4C30-96D7-50B863626CCE}" type="presOf" srcId="{2D227DBE-C968-4353-890E-6C1447868BDC}" destId="{A303AE8E-A76A-4ECD-9D9F-1F1A2A150EBB}" srcOrd="1" destOrd="0" presId="urn:microsoft.com/office/officeart/2005/8/layout/list1"/>
    <dgm:cxn modelId="{1D4AE4DF-A3F2-4C62-967B-BDB560423D62}" type="presOf" srcId="{DBDEB324-6B37-4701-A42F-C35CD2385CFF}" destId="{BAAAE729-46C3-43A9-AE9F-9587A7AF15FC}" srcOrd="0" destOrd="1" presId="urn:microsoft.com/office/officeart/2005/8/layout/list1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D7C8ED98-766C-49F9-86F7-29BD4B6EE6B4}" type="presOf" srcId="{16AB9E05-74B4-43CF-857B-517A5389297F}" destId="{BAAAE729-46C3-43A9-AE9F-9587A7AF15FC}" srcOrd="0" destOrd="0" presId="urn:microsoft.com/office/officeart/2005/8/layout/list1"/>
    <dgm:cxn modelId="{D96BCA88-B268-4704-826E-DA8E34F4E458}" type="presOf" srcId="{2D227DBE-C968-4353-890E-6C1447868BDC}" destId="{ADB7941B-9FC7-4B01-8F0A-0DDAB28021FF}" srcOrd="0" destOrd="0" presId="urn:microsoft.com/office/officeart/2005/8/layout/list1"/>
    <dgm:cxn modelId="{AAE0F749-326F-4C95-BA4A-590D4354C93E}" srcId="{2D227DBE-C968-4353-890E-6C1447868BDC}" destId="{ADC68E3C-4E51-4D54-BA8E-3EC13AED72A6}" srcOrd="1" destOrd="0" parTransId="{27527462-1D74-4A34-8F9E-0F5338D1F1C1}" sibTransId="{4B3E9599-61D4-4E58-87C4-4E5E2EC19A8A}"/>
    <dgm:cxn modelId="{2A45AB93-ADC7-404E-8472-7272803FEA48}" type="presOf" srcId="{7CFA2A29-0693-4DCA-ADBB-D73D16ACB5AA}" destId="{8300C301-F351-435F-9727-AE244FE9C306}" srcOrd="0" destOrd="0" presId="urn:microsoft.com/office/officeart/2005/8/layout/list1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E0D8D78B-18F6-4330-8E98-A2461EB027AA}" type="presParOf" srcId="{8300C301-F351-435F-9727-AE244FE9C306}" destId="{6A6D398F-A8F2-4225-A9AE-D8DADAE51564}" srcOrd="0" destOrd="0" presId="urn:microsoft.com/office/officeart/2005/8/layout/list1"/>
    <dgm:cxn modelId="{56779448-F6FA-4D6C-A3B7-9BF0E5075D26}" type="presParOf" srcId="{6A6D398F-A8F2-4225-A9AE-D8DADAE51564}" destId="{294C9427-04CF-47A7-94D4-7A2C18800687}" srcOrd="0" destOrd="0" presId="urn:microsoft.com/office/officeart/2005/8/layout/list1"/>
    <dgm:cxn modelId="{2EFD92D0-ADFB-4229-8030-64647A529677}" type="presParOf" srcId="{6A6D398F-A8F2-4225-A9AE-D8DADAE51564}" destId="{9A28CF46-B1B3-48B3-A5E9-DAD505FF73FE}" srcOrd="1" destOrd="0" presId="urn:microsoft.com/office/officeart/2005/8/layout/list1"/>
    <dgm:cxn modelId="{90F46FED-7B25-4BA9-BC58-2271321FC250}" type="presParOf" srcId="{8300C301-F351-435F-9727-AE244FE9C306}" destId="{2802820E-ADB8-4E01-B2FF-DE07B511AD95}" srcOrd="1" destOrd="0" presId="urn:microsoft.com/office/officeart/2005/8/layout/list1"/>
    <dgm:cxn modelId="{54C3905C-7FAB-441D-B4CF-D6C545AD9FEC}" type="presParOf" srcId="{8300C301-F351-435F-9727-AE244FE9C306}" destId="{FA5B9F77-514B-403A-BAB8-2463BA0B1F7D}" srcOrd="2" destOrd="0" presId="urn:microsoft.com/office/officeart/2005/8/layout/list1"/>
    <dgm:cxn modelId="{6DF8BFAE-B8C7-4BAD-AE68-C61BFA9D2950}" type="presParOf" srcId="{8300C301-F351-435F-9727-AE244FE9C306}" destId="{2DAAB8F7-3386-43AA-9310-BDCB1E8D8823}" srcOrd="3" destOrd="0" presId="urn:microsoft.com/office/officeart/2005/8/layout/list1"/>
    <dgm:cxn modelId="{28B14782-9E26-4F79-8280-C496C3141051}" type="presParOf" srcId="{8300C301-F351-435F-9727-AE244FE9C306}" destId="{B8FEA890-E7F6-469B-9AA4-7AC9B7B75902}" srcOrd="4" destOrd="0" presId="urn:microsoft.com/office/officeart/2005/8/layout/list1"/>
    <dgm:cxn modelId="{51235477-6AB0-4A1D-8FC5-A8239115503D}" type="presParOf" srcId="{B8FEA890-E7F6-469B-9AA4-7AC9B7B75902}" destId="{ADB7941B-9FC7-4B01-8F0A-0DDAB28021FF}" srcOrd="0" destOrd="0" presId="urn:microsoft.com/office/officeart/2005/8/layout/list1"/>
    <dgm:cxn modelId="{0BEDC3F3-F795-4454-8BBC-DFAF172EA7AD}" type="presParOf" srcId="{B8FEA890-E7F6-469B-9AA4-7AC9B7B75902}" destId="{A303AE8E-A76A-4ECD-9D9F-1F1A2A150EBB}" srcOrd="1" destOrd="0" presId="urn:microsoft.com/office/officeart/2005/8/layout/list1"/>
    <dgm:cxn modelId="{36E79079-F1A7-49D2-B797-8BE369F8F712}" type="presParOf" srcId="{8300C301-F351-435F-9727-AE244FE9C306}" destId="{4E99F2EC-6CA5-4E07-A6F6-D9650B1842AF}" srcOrd="5" destOrd="0" presId="urn:microsoft.com/office/officeart/2005/8/layout/list1"/>
    <dgm:cxn modelId="{DA708E8E-BADE-454F-BFAE-E9AE0DA1F621}" type="presParOf" srcId="{8300C301-F351-435F-9727-AE244FE9C306}" destId="{8E4A70A7-5C47-4289-9518-86C5FB79F2FF}" srcOrd="6" destOrd="0" presId="urn:microsoft.com/office/officeart/2005/8/layout/list1"/>
    <dgm:cxn modelId="{2B4C4D63-B606-4A4D-B738-C1F13FEDA335}" type="presParOf" srcId="{8300C301-F351-435F-9727-AE244FE9C306}" destId="{8E588310-BA6D-46E5-A1A7-A131FB790936}" srcOrd="7" destOrd="0" presId="urn:microsoft.com/office/officeart/2005/8/layout/list1"/>
    <dgm:cxn modelId="{28DA85A5-93C4-4511-9E6F-E41386E4D3DD}" type="presParOf" srcId="{8300C301-F351-435F-9727-AE244FE9C306}" destId="{4657B850-4F60-497D-9880-8B455C77517D}" srcOrd="8" destOrd="0" presId="urn:microsoft.com/office/officeart/2005/8/layout/list1"/>
    <dgm:cxn modelId="{D74AE798-6B20-475E-AC78-672DE39B7FEE}" type="presParOf" srcId="{4657B850-4F60-497D-9880-8B455C77517D}" destId="{266AD3A4-776A-4FB8-8FED-060BA75CBFC5}" srcOrd="0" destOrd="0" presId="urn:microsoft.com/office/officeart/2005/8/layout/list1"/>
    <dgm:cxn modelId="{C64676D5-C20E-4A16-9120-D6898F95F499}" type="presParOf" srcId="{4657B850-4F60-497D-9880-8B455C77517D}" destId="{F7D91DE1-6EB4-4D06-ADF1-CE5A323B9719}" srcOrd="1" destOrd="0" presId="urn:microsoft.com/office/officeart/2005/8/layout/list1"/>
    <dgm:cxn modelId="{C33A7CE0-848F-4FFE-95C4-6466C96EC533}" type="presParOf" srcId="{8300C301-F351-435F-9727-AE244FE9C306}" destId="{540D57DB-8C30-4CDE-BB11-FE2F783718F2}" srcOrd="9" destOrd="0" presId="urn:microsoft.com/office/officeart/2005/8/layout/list1"/>
    <dgm:cxn modelId="{D13FF6CB-1A9B-45D3-8E76-723A2F2D4C6E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G.SRT.8</a:t>
          </a:r>
          <a:r>
            <a:rPr lang="en-US" sz="2800" dirty="0" smtClean="0"/>
            <a:t> </a:t>
          </a:r>
          <a:r>
            <a:rPr lang="en-US" sz="1800" dirty="0" smtClean="0"/>
            <a:t>Use trigonometric ratios and the Pythagorean Theorem to solve triangles in applied problems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 custT="1"/>
      <dgm:spPr/>
      <dgm:t>
        <a:bodyPr/>
        <a:lstStyle/>
        <a:p>
          <a:r>
            <a:rPr lang="en-US" sz="1800" dirty="0" smtClean="0"/>
            <a:t>Use the Pythagorean Theorem to Solve Right Triangles </a:t>
          </a:r>
          <a:endParaRPr lang="en-US" sz="1800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 custT="1"/>
      <dgm:spPr/>
      <dgm:t>
        <a:bodyPr/>
        <a:lstStyle/>
        <a:p>
          <a:r>
            <a:rPr lang="en-US" sz="1600" dirty="0" smtClean="0"/>
            <a:t>5 Question Daily Assessment</a:t>
          </a:r>
          <a:endParaRPr lang="en-US" sz="1600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 custT="1"/>
      <dgm:spPr/>
      <dgm:t>
        <a:bodyPr/>
        <a:lstStyle/>
        <a:p>
          <a:r>
            <a:rPr lang="en-US" sz="1800" dirty="0" smtClean="0"/>
            <a:t>Daily Ticket out the Door</a:t>
          </a:r>
          <a:endParaRPr lang="en-US" sz="1800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ADC68E3C-4E51-4D54-BA8E-3EC13AED72A6}">
      <dgm:prSet phldrT="[Text]" custT="1"/>
      <dgm:spPr/>
      <dgm:t>
        <a:bodyPr/>
        <a:lstStyle/>
        <a:p>
          <a:r>
            <a:rPr lang="en-US" sz="1800" dirty="0" smtClean="0"/>
            <a:t>Use Trigonometric Ratios to Solve Right Triangles</a:t>
          </a:r>
          <a:endParaRPr lang="en-US" sz="1800" dirty="0"/>
        </a:p>
      </dgm:t>
    </dgm:pt>
    <dgm:pt modelId="{27527462-1D74-4A34-8F9E-0F5338D1F1C1}" type="parTrans" cxnId="{AAE0F749-326F-4C95-BA4A-590D4354C93E}">
      <dgm:prSet/>
      <dgm:spPr/>
      <dgm:t>
        <a:bodyPr/>
        <a:lstStyle/>
        <a:p>
          <a:endParaRPr lang="en-US"/>
        </a:p>
      </dgm:t>
    </dgm:pt>
    <dgm:pt modelId="{4B3E9599-61D4-4E58-87C4-4E5E2EC19A8A}" type="sibTrans" cxnId="{AAE0F749-326F-4C95-BA4A-590D4354C93E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AC7AA-94CB-4938-8F53-F826BBD4923F}" type="presOf" srcId="{C9E08D0D-6D55-41C0-B0C3-8745906B4A76}" destId="{8E4A70A7-5C47-4289-9518-86C5FB79F2FF}" srcOrd="0" destOrd="0" presId="urn:microsoft.com/office/officeart/2005/8/layout/list1"/>
    <dgm:cxn modelId="{CFB631FC-93C8-4542-AED4-96F228934429}" type="presOf" srcId="{3E0187A3-7920-497D-97F7-B9551F67A3E3}" destId="{FA5B9F77-514B-403A-BAB8-2463BA0B1F7D}" srcOrd="0" destOrd="0" presId="urn:microsoft.com/office/officeart/2005/8/layout/list1"/>
    <dgm:cxn modelId="{0B72DC1E-6A67-4A1B-AD06-77FA8543E088}" type="presOf" srcId="{ADC68E3C-4E51-4D54-BA8E-3EC13AED72A6}" destId="{8E4A70A7-5C47-4289-9518-86C5FB79F2FF}" srcOrd="0" destOrd="1" presId="urn:microsoft.com/office/officeart/2005/8/layout/list1"/>
    <dgm:cxn modelId="{0EF6A4E9-D0E5-4666-AD5C-61054A7E3D8E}" type="presOf" srcId="{DBDEB324-6B37-4701-A42F-C35CD2385CFF}" destId="{BAAAE729-46C3-43A9-AE9F-9587A7AF15FC}" srcOrd="0" destOrd="1" presId="urn:microsoft.com/office/officeart/2005/8/layout/list1"/>
    <dgm:cxn modelId="{316CBFAF-1FED-4E43-9163-3299FA08CE7C}" type="presOf" srcId="{E5BFEE8C-44FD-48C9-9D38-3C1B193A0312}" destId="{9A28CF46-B1B3-48B3-A5E9-DAD505FF73FE}" srcOrd="1" destOrd="0" presId="urn:microsoft.com/office/officeart/2005/8/layout/list1"/>
    <dgm:cxn modelId="{87795FC1-5E63-4B57-AF02-744FC5F21608}" type="presOf" srcId="{82362D0D-123A-4E66-8DCB-741495A78698}" destId="{266AD3A4-776A-4FB8-8FED-060BA75CBFC5}" srcOrd="0" destOrd="0" presId="urn:microsoft.com/office/officeart/2005/8/layout/list1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7D3C934E-3333-41F0-9005-F4CF2EBB488A}" type="presOf" srcId="{2D227DBE-C968-4353-890E-6C1447868BDC}" destId="{A303AE8E-A76A-4ECD-9D9F-1F1A2A150EBB}" srcOrd="1" destOrd="0" presId="urn:microsoft.com/office/officeart/2005/8/layout/list1"/>
    <dgm:cxn modelId="{CE85B7A3-7A20-4842-9F55-B9D8203501AA}" type="presOf" srcId="{82362D0D-123A-4E66-8DCB-741495A78698}" destId="{F7D91DE1-6EB4-4D06-ADF1-CE5A323B9719}" srcOrd="1" destOrd="0" presId="urn:microsoft.com/office/officeart/2005/8/layout/list1"/>
    <dgm:cxn modelId="{AAE0F749-326F-4C95-BA4A-590D4354C93E}" srcId="{2D227DBE-C968-4353-890E-6C1447868BDC}" destId="{ADC68E3C-4E51-4D54-BA8E-3EC13AED72A6}" srcOrd="1" destOrd="0" parTransId="{27527462-1D74-4A34-8F9E-0F5338D1F1C1}" sibTransId="{4B3E9599-61D4-4E58-87C4-4E5E2EC19A8A}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30B2A2BC-E358-4A08-99B7-DA7A907A2643}" type="presOf" srcId="{2D227DBE-C968-4353-890E-6C1447868BDC}" destId="{ADB7941B-9FC7-4B01-8F0A-0DDAB28021FF}" srcOrd="0" destOrd="0" presId="urn:microsoft.com/office/officeart/2005/8/layout/list1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D7FBCBCB-5CB5-4DDA-AFD1-7BC83AE1EDDA}" type="presOf" srcId="{E5BFEE8C-44FD-48C9-9D38-3C1B193A0312}" destId="{294C9427-04CF-47A7-94D4-7A2C18800687}" srcOrd="0" destOrd="0" presId="urn:microsoft.com/office/officeart/2005/8/layout/list1"/>
    <dgm:cxn modelId="{1C460319-A2B0-4DF3-8D6D-FDCE08C824FA}" type="presOf" srcId="{16AB9E05-74B4-43CF-857B-517A5389297F}" destId="{BAAAE729-46C3-43A9-AE9F-9587A7AF15FC}" srcOrd="0" destOrd="0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0516BC13-1236-4DFC-AE03-46E9FE64DF5F}" type="presOf" srcId="{7CFA2A29-0693-4DCA-ADBB-D73D16ACB5AA}" destId="{8300C301-F351-435F-9727-AE244FE9C306}" srcOrd="0" destOrd="0" presId="urn:microsoft.com/office/officeart/2005/8/layout/list1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F3A9D67F-6950-4A8E-B784-432C96DE1F06}" type="presParOf" srcId="{8300C301-F351-435F-9727-AE244FE9C306}" destId="{6A6D398F-A8F2-4225-A9AE-D8DADAE51564}" srcOrd="0" destOrd="0" presId="urn:microsoft.com/office/officeart/2005/8/layout/list1"/>
    <dgm:cxn modelId="{0626CE9A-7D3B-4A8E-8FB0-5A029B7384D0}" type="presParOf" srcId="{6A6D398F-A8F2-4225-A9AE-D8DADAE51564}" destId="{294C9427-04CF-47A7-94D4-7A2C18800687}" srcOrd="0" destOrd="0" presId="urn:microsoft.com/office/officeart/2005/8/layout/list1"/>
    <dgm:cxn modelId="{E8B641E4-AB46-4F3A-A446-815943587F41}" type="presParOf" srcId="{6A6D398F-A8F2-4225-A9AE-D8DADAE51564}" destId="{9A28CF46-B1B3-48B3-A5E9-DAD505FF73FE}" srcOrd="1" destOrd="0" presId="urn:microsoft.com/office/officeart/2005/8/layout/list1"/>
    <dgm:cxn modelId="{61F397FA-2D53-4DA8-AD41-B58B2CEB9ACB}" type="presParOf" srcId="{8300C301-F351-435F-9727-AE244FE9C306}" destId="{2802820E-ADB8-4E01-B2FF-DE07B511AD95}" srcOrd="1" destOrd="0" presId="urn:microsoft.com/office/officeart/2005/8/layout/list1"/>
    <dgm:cxn modelId="{19DC6FB2-01FF-4563-87CA-026E12DCB669}" type="presParOf" srcId="{8300C301-F351-435F-9727-AE244FE9C306}" destId="{FA5B9F77-514B-403A-BAB8-2463BA0B1F7D}" srcOrd="2" destOrd="0" presId="urn:microsoft.com/office/officeart/2005/8/layout/list1"/>
    <dgm:cxn modelId="{D5C37C5E-0F27-4CA7-9852-C6D7E021486C}" type="presParOf" srcId="{8300C301-F351-435F-9727-AE244FE9C306}" destId="{2DAAB8F7-3386-43AA-9310-BDCB1E8D8823}" srcOrd="3" destOrd="0" presId="urn:microsoft.com/office/officeart/2005/8/layout/list1"/>
    <dgm:cxn modelId="{8EF98867-D686-49B3-B591-2A8646CAB2CB}" type="presParOf" srcId="{8300C301-F351-435F-9727-AE244FE9C306}" destId="{B8FEA890-E7F6-469B-9AA4-7AC9B7B75902}" srcOrd="4" destOrd="0" presId="urn:microsoft.com/office/officeart/2005/8/layout/list1"/>
    <dgm:cxn modelId="{C3C813FD-B97D-4176-B834-AAE830B31939}" type="presParOf" srcId="{B8FEA890-E7F6-469B-9AA4-7AC9B7B75902}" destId="{ADB7941B-9FC7-4B01-8F0A-0DDAB28021FF}" srcOrd="0" destOrd="0" presId="urn:microsoft.com/office/officeart/2005/8/layout/list1"/>
    <dgm:cxn modelId="{17BB6681-E0E9-48DB-9498-1CCF1784F867}" type="presParOf" srcId="{B8FEA890-E7F6-469B-9AA4-7AC9B7B75902}" destId="{A303AE8E-A76A-4ECD-9D9F-1F1A2A150EBB}" srcOrd="1" destOrd="0" presId="urn:microsoft.com/office/officeart/2005/8/layout/list1"/>
    <dgm:cxn modelId="{29C22E80-5C46-471A-8994-5D4562F8920F}" type="presParOf" srcId="{8300C301-F351-435F-9727-AE244FE9C306}" destId="{4E99F2EC-6CA5-4E07-A6F6-D9650B1842AF}" srcOrd="5" destOrd="0" presId="urn:microsoft.com/office/officeart/2005/8/layout/list1"/>
    <dgm:cxn modelId="{CE836675-CBE3-4530-ACCD-14AA398748DD}" type="presParOf" srcId="{8300C301-F351-435F-9727-AE244FE9C306}" destId="{8E4A70A7-5C47-4289-9518-86C5FB79F2FF}" srcOrd="6" destOrd="0" presId="urn:microsoft.com/office/officeart/2005/8/layout/list1"/>
    <dgm:cxn modelId="{EF996FE4-569E-4FD9-8DD7-5950B41B71C4}" type="presParOf" srcId="{8300C301-F351-435F-9727-AE244FE9C306}" destId="{8E588310-BA6D-46E5-A1A7-A131FB790936}" srcOrd="7" destOrd="0" presId="urn:microsoft.com/office/officeart/2005/8/layout/list1"/>
    <dgm:cxn modelId="{F6DF31F3-DAB9-453C-836A-A740F292BC4B}" type="presParOf" srcId="{8300C301-F351-435F-9727-AE244FE9C306}" destId="{4657B850-4F60-497D-9880-8B455C77517D}" srcOrd="8" destOrd="0" presId="urn:microsoft.com/office/officeart/2005/8/layout/list1"/>
    <dgm:cxn modelId="{5CD7FA77-491F-426E-8ACD-E4D4485E5700}" type="presParOf" srcId="{4657B850-4F60-497D-9880-8B455C77517D}" destId="{266AD3A4-776A-4FB8-8FED-060BA75CBFC5}" srcOrd="0" destOrd="0" presId="urn:microsoft.com/office/officeart/2005/8/layout/list1"/>
    <dgm:cxn modelId="{2C56A338-2D7B-4021-BCBB-0726D5B0401B}" type="presParOf" srcId="{4657B850-4F60-497D-9880-8B455C77517D}" destId="{F7D91DE1-6EB4-4D06-ADF1-CE5A323B9719}" srcOrd="1" destOrd="0" presId="urn:microsoft.com/office/officeart/2005/8/layout/list1"/>
    <dgm:cxn modelId="{9FE07DC0-2DF2-4E2C-8E00-67AFDB027C23}" type="presParOf" srcId="{8300C301-F351-435F-9727-AE244FE9C306}" destId="{540D57DB-8C30-4CDE-BB11-FE2F783718F2}" srcOrd="9" destOrd="0" presId="urn:microsoft.com/office/officeart/2005/8/layout/list1"/>
    <dgm:cxn modelId="{CB0C2F57-56ED-46E1-97F2-3D1856A443DD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G.SRT.8</a:t>
          </a:r>
          <a:r>
            <a:rPr lang="en-US" sz="2800" dirty="0" smtClean="0"/>
            <a:t> </a:t>
          </a:r>
          <a:r>
            <a:rPr lang="en-US" sz="1800" dirty="0" smtClean="0"/>
            <a:t>Use trigonometric ratios and the Pythagorean Theorem to solve triangles in applied problems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 custT="1"/>
      <dgm:spPr/>
      <dgm:t>
        <a:bodyPr/>
        <a:lstStyle/>
        <a:p>
          <a:r>
            <a:rPr lang="en-US" sz="1800" dirty="0" smtClean="0"/>
            <a:t>Use the Pythagorean Theorem to Solve Right Triangles </a:t>
          </a:r>
          <a:endParaRPr lang="en-US" sz="1800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 custT="1"/>
      <dgm:spPr/>
      <dgm:t>
        <a:bodyPr/>
        <a:lstStyle/>
        <a:p>
          <a:r>
            <a:rPr lang="en-US" sz="1600" dirty="0" smtClean="0"/>
            <a:t>5 Question Daily Assessment</a:t>
          </a:r>
          <a:endParaRPr lang="en-US" sz="1600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 custT="1"/>
      <dgm:spPr/>
      <dgm:t>
        <a:bodyPr/>
        <a:lstStyle/>
        <a:p>
          <a:r>
            <a:rPr lang="en-US" sz="1800" dirty="0" smtClean="0"/>
            <a:t>Daily Ticket out the Door</a:t>
          </a:r>
          <a:endParaRPr lang="en-US" sz="1800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ADC68E3C-4E51-4D54-BA8E-3EC13AED72A6}">
      <dgm:prSet phldrT="[Text]" custT="1"/>
      <dgm:spPr/>
      <dgm:t>
        <a:bodyPr/>
        <a:lstStyle/>
        <a:p>
          <a:r>
            <a:rPr lang="en-US" sz="1800" dirty="0" smtClean="0"/>
            <a:t>Use Trigonometric Ratios to Solve Right Triangles</a:t>
          </a:r>
          <a:endParaRPr lang="en-US" sz="1800" dirty="0"/>
        </a:p>
      </dgm:t>
    </dgm:pt>
    <dgm:pt modelId="{27527462-1D74-4A34-8F9E-0F5338D1F1C1}" type="parTrans" cxnId="{AAE0F749-326F-4C95-BA4A-590D4354C93E}">
      <dgm:prSet/>
      <dgm:spPr/>
      <dgm:t>
        <a:bodyPr/>
        <a:lstStyle/>
        <a:p>
          <a:endParaRPr lang="en-US"/>
        </a:p>
      </dgm:t>
    </dgm:pt>
    <dgm:pt modelId="{4B3E9599-61D4-4E58-87C4-4E5E2EC19A8A}" type="sibTrans" cxnId="{AAE0F749-326F-4C95-BA4A-590D4354C93E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EE1AC8-1909-4887-B784-A8B3D2C42AB8}" type="presOf" srcId="{E5BFEE8C-44FD-48C9-9D38-3C1B193A0312}" destId="{9A28CF46-B1B3-48B3-A5E9-DAD505FF73FE}" srcOrd="1" destOrd="0" presId="urn:microsoft.com/office/officeart/2005/8/layout/list1"/>
    <dgm:cxn modelId="{12937DA0-25CB-4F97-A009-06AFF9757AF2}" type="presOf" srcId="{DBDEB324-6B37-4701-A42F-C35CD2385CFF}" destId="{BAAAE729-46C3-43A9-AE9F-9587A7AF15FC}" srcOrd="0" destOrd="1" presId="urn:microsoft.com/office/officeart/2005/8/layout/list1"/>
    <dgm:cxn modelId="{A9CD821C-D056-4083-A411-F20EA8702C60}" type="presOf" srcId="{3E0187A3-7920-497D-97F7-B9551F67A3E3}" destId="{FA5B9F77-514B-403A-BAB8-2463BA0B1F7D}" srcOrd="0" destOrd="0" presId="urn:microsoft.com/office/officeart/2005/8/layout/list1"/>
    <dgm:cxn modelId="{E7E054B8-9A13-4813-8015-CA78EA9CDC12}" type="presOf" srcId="{16AB9E05-74B4-43CF-857B-517A5389297F}" destId="{BAAAE729-46C3-43A9-AE9F-9587A7AF15FC}" srcOrd="0" destOrd="0" presId="urn:microsoft.com/office/officeart/2005/8/layout/list1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48986AC3-92C7-41C6-87A2-2D3AC2CE4775}" type="presOf" srcId="{2D227DBE-C968-4353-890E-6C1447868BDC}" destId="{ADB7941B-9FC7-4B01-8F0A-0DDAB28021FF}" srcOrd="0" destOrd="0" presId="urn:microsoft.com/office/officeart/2005/8/layout/list1"/>
    <dgm:cxn modelId="{AAE0F749-326F-4C95-BA4A-590D4354C93E}" srcId="{2D227DBE-C968-4353-890E-6C1447868BDC}" destId="{ADC68E3C-4E51-4D54-BA8E-3EC13AED72A6}" srcOrd="1" destOrd="0" parTransId="{27527462-1D74-4A34-8F9E-0F5338D1F1C1}" sibTransId="{4B3E9599-61D4-4E58-87C4-4E5E2EC19A8A}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8DD06AE7-C62A-4542-AC39-2EE357A2CE3D}" type="presOf" srcId="{ADC68E3C-4E51-4D54-BA8E-3EC13AED72A6}" destId="{8E4A70A7-5C47-4289-9518-86C5FB79F2FF}" srcOrd="0" destOrd="1" presId="urn:microsoft.com/office/officeart/2005/8/layout/list1"/>
    <dgm:cxn modelId="{9975E273-07ED-4437-8285-D13BB909765D}" type="presOf" srcId="{7CFA2A29-0693-4DCA-ADBB-D73D16ACB5AA}" destId="{8300C301-F351-435F-9727-AE244FE9C306}" srcOrd="0" destOrd="0" presId="urn:microsoft.com/office/officeart/2005/8/layout/list1"/>
    <dgm:cxn modelId="{D68B5036-39ED-4A52-A357-A06906D8C25B}" type="presOf" srcId="{2D227DBE-C968-4353-890E-6C1447868BDC}" destId="{A303AE8E-A76A-4ECD-9D9F-1F1A2A150EBB}" srcOrd="1" destOrd="0" presId="urn:microsoft.com/office/officeart/2005/8/layout/list1"/>
    <dgm:cxn modelId="{D7C1FE6E-57FB-49C0-B88D-9952E8A1B6B5}" type="presOf" srcId="{E5BFEE8C-44FD-48C9-9D38-3C1B193A0312}" destId="{294C9427-04CF-47A7-94D4-7A2C18800687}" srcOrd="0" destOrd="0" presId="urn:microsoft.com/office/officeart/2005/8/layout/list1"/>
    <dgm:cxn modelId="{F5EFF4C2-3435-49C7-8619-3F820B65A102}" type="presOf" srcId="{C9E08D0D-6D55-41C0-B0C3-8745906B4A76}" destId="{8E4A70A7-5C47-4289-9518-86C5FB79F2FF}" srcOrd="0" destOrd="0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BAC07DBE-1E9B-476F-B900-F0635FF735EF}" type="presOf" srcId="{82362D0D-123A-4E66-8DCB-741495A78698}" destId="{F7D91DE1-6EB4-4D06-ADF1-CE5A323B9719}" srcOrd="1" destOrd="0" presId="urn:microsoft.com/office/officeart/2005/8/layout/list1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9F82D6E7-0D8F-494F-BD5B-821E461D1452}" type="presOf" srcId="{82362D0D-123A-4E66-8DCB-741495A78698}" destId="{266AD3A4-776A-4FB8-8FED-060BA75CBFC5}" srcOrd="0" destOrd="0" presId="urn:microsoft.com/office/officeart/2005/8/layout/list1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AB3CFEFC-C9BF-4CE3-945C-8268DE699D60}" type="presParOf" srcId="{8300C301-F351-435F-9727-AE244FE9C306}" destId="{6A6D398F-A8F2-4225-A9AE-D8DADAE51564}" srcOrd="0" destOrd="0" presId="urn:microsoft.com/office/officeart/2005/8/layout/list1"/>
    <dgm:cxn modelId="{9CBDFEE4-5362-4D82-8A2B-E39EB3FD4A10}" type="presParOf" srcId="{6A6D398F-A8F2-4225-A9AE-D8DADAE51564}" destId="{294C9427-04CF-47A7-94D4-7A2C18800687}" srcOrd="0" destOrd="0" presId="urn:microsoft.com/office/officeart/2005/8/layout/list1"/>
    <dgm:cxn modelId="{DF1544E3-01EB-4A19-BCE5-26C972050C51}" type="presParOf" srcId="{6A6D398F-A8F2-4225-A9AE-D8DADAE51564}" destId="{9A28CF46-B1B3-48B3-A5E9-DAD505FF73FE}" srcOrd="1" destOrd="0" presId="urn:microsoft.com/office/officeart/2005/8/layout/list1"/>
    <dgm:cxn modelId="{B61648A2-AB13-419F-BA74-FB6289538FF7}" type="presParOf" srcId="{8300C301-F351-435F-9727-AE244FE9C306}" destId="{2802820E-ADB8-4E01-B2FF-DE07B511AD95}" srcOrd="1" destOrd="0" presId="urn:microsoft.com/office/officeart/2005/8/layout/list1"/>
    <dgm:cxn modelId="{B4AFC6F7-504F-4A5E-AF7F-22CBBFC5E1C1}" type="presParOf" srcId="{8300C301-F351-435F-9727-AE244FE9C306}" destId="{FA5B9F77-514B-403A-BAB8-2463BA0B1F7D}" srcOrd="2" destOrd="0" presId="urn:microsoft.com/office/officeart/2005/8/layout/list1"/>
    <dgm:cxn modelId="{9CB7A579-C86B-4BC6-97C4-3830F801306C}" type="presParOf" srcId="{8300C301-F351-435F-9727-AE244FE9C306}" destId="{2DAAB8F7-3386-43AA-9310-BDCB1E8D8823}" srcOrd="3" destOrd="0" presId="urn:microsoft.com/office/officeart/2005/8/layout/list1"/>
    <dgm:cxn modelId="{4ECC83DF-2D55-4457-9D76-629DB70A3A4A}" type="presParOf" srcId="{8300C301-F351-435F-9727-AE244FE9C306}" destId="{B8FEA890-E7F6-469B-9AA4-7AC9B7B75902}" srcOrd="4" destOrd="0" presId="urn:microsoft.com/office/officeart/2005/8/layout/list1"/>
    <dgm:cxn modelId="{9B0ECBCB-78D4-4A23-8D35-68AAB00D8FA6}" type="presParOf" srcId="{B8FEA890-E7F6-469B-9AA4-7AC9B7B75902}" destId="{ADB7941B-9FC7-4B01-8F0A-0DDAB28021FF}" srcOrd="0" destOrd="0" presId="urn:microsoft.com/office/officeart/2005/8/layout/list1"/>
    <dgm:cxn modelId="{285F87F2-43BC-4D1E-BF11-68EB89EBEB36}" type="presParOf" srcId="{B8FEA890-E7F6-469B-9AA4-7AC9B7B75902}" destId="{A303AE8E-A76A-4ECD-9D9F-1F1A2A150EBB}" srcOrd="1" destOrd="0" presId="urn:microsoft.com/office/officeart/2005/8/layout/list1"/>
    <dgm:cxn modelId="{92A998EF-3F28-4DA4-977F-6A991F9D1478}" type="presParOf" srcId="{8300C301-F351-435F-9727-AE244FE9C306}" destId="{4E99F2EC-6CA5-4E07-A6F6-D9650B1842AF}" srcOrd="5" destOrd="0" presId="urn:microsoft.com/office/officeart/2005/8/layout/list1"/>
    <dgm:cxn modelId="{559851CE-5EAA-4071-BAFD-ED25BF2EC250}" type="presParOf" srcId="{8300C301-F351-435F-9727-AE244FE9C306}" destId="{8E4A70A7-5C47-4289-9518-86C5FB79F2FF}" srcOrd="6" destOrd="0" presId="urn:microsoft.com/office/officeart/2005/8/layout/list1"/>
    <dgm:cxn modelId="{12B0C314-95CD-453B-81AD-BE406413329A}" type="presParOf" srcId="{8300C301-F351-435F-9727-AE244FE9C306}" destId="{8E588310-BA6D-46E5-A1A7-A131FB790936}" srcOrd="7" destOrd="0" presId="urn:microsoft.com/office/officeart/2005/8/layout/list1"/>
    <dgm:cxn modelId="{F102770B-7286-4ECB-9379-F3358A833D47}" type="presParOf" srcId="{8300C301-F351-435F-9727-AE244FE9C306}" destId="{4657B850-4F60-497D-9880-8B455C77517D}" srcOrd="8" destOrd="0" presId="urn:microsoft.com/office/officeart/2005/8/layout/list1"/>
    <dgm:cxn modelId="{0EBBF9B3-C057-456B-8D40-2B6B52610D1A}" type="presParOf" srcId="{4657B850-4F60-497D-9880-8B455C77517D}" destId="{266AD3A4-776A-4FB8-8FED-060BA75CBFC5}" srcOrd="0" destOrd="0" presId="urn:microsoft.com/office/officeart/2005/8/layout/list1"/>
    <dgm:cxn modelId="{1030EA21-C318-4EF2-9674-CE537B598B71}" type="presParOf" srcId="{4657B850-4F60-497D-9880-8B455C77517D}" destId="{F7D91DE1-6EB4-4D06-ADF1-CE5A323B9719}" srcOrd="1" destOrd="0" presId="urn:microsoft.com/office/officeart/2005/8/layout/list1"/>
    <dgm:cxn modelId="{AE17F348-ADA6-46F1-A237-E8B7D5D49DE3}" type="presParOf" srcId="{8300C301-F351-435F-9727-AE244FE9C306}" destId="{540D57DB-8C30-4CDE-BB11-FE2F783718F2}" srcOrd="9" destOrd="0" presId="urn:microsoft.com/office/officeart/2005/8/layout/list1"/>
    <dgm:cxn modelId="{99CF4620-E01C-4233-A1AF-D717F9FDB7A9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G.SRT.8</a:t>
          </a:r>
          <a:r>
            <a:rPr lang="en-US" sz="2800" dirty="0" smtClean="0"/>
            <a:t> </a:t>
          </a:r>
          <a:r>
            <a:rPr lang="en-US" sz="1800" dirty="0" smtClean="0"/>
            <a:t>Use trigonometric ratios and the Pythagorean Theorem to solve triangles in applied problems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 custT="1"/>
      <dgm:spPr/>
      <dgm:t>
        <a:bodyPr/>
        <a:lstStyle/>
        <a:p>
          <a:r>
            <a:rPr lang="en-US" sz="1800" dirty="0" smtClean="0"/>
            <a:t>Use the Pythagorean Theorem to Solve Right Triangles </a:t>
          </a:r>
          <a:endParaRPr lang="en-US" sz="1800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 custT="1"/>
      <dgm:spPr/>
      <dgm:t>
        <a:bodyPr/>
        <a:lstStyle/>
        <a:p>
          <a:r>
            <a:rPr lang="en-US" sz="1600" dirty="0" smtClean="0"/>
            <a:t>5 Question Daily Assessment</a:t>
          </a:r>
          <a:endParaRPr lang="en-US" sz="1600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 custT="1"/>
      <dgm:spPr/>
      <dgm:t>
        <a:bodyPr/>
        <a:lstStyle/>
        <a:p>
          <a:r>
            <a:rPr lang="en-US" sz="1800" dirty="0" smtClean="0"/>
            <a:t>Daily Ticket out the Door</a:t>
          </a:r>
          <a:endParaRPr lang="en-US" sz="1800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ADC68E3C-4E51-4D54-BA8E-3EC13AED72A6}">
      <dgm:prSet phldrT="[Text]" custT="1"/>
      <dgm:spPr/>
      <dgm:t>
        <a:bodyPr/>
        <a:lstStyle/>
        <a:p>
          <a:r>
            <a:rPr lang="en-US" sz="1800" dirty="0" smtClean="0"/>
            <a:t>Use Trigonometric Ratios to Solve Right Triangles</a:t>
          </a:r>
          <a:endParaRPr lang="en-US" sz="1800" dirty="0"/>
        </a:p>
      </dgm:t>
    </dgm:pt>
    <dgm:pt modelId="{27527462-1D74-4A34-8F9E-0F5338D1F1C1}" type="parTrans" cxnId="{AAE0F749-326F-4C95-BA4A-590D4354C93E}">
      <dgm:prSet/>
      <dgm:spPr/>
      <dgm:t>
        <a:bodyPr/>
        <a:lstStyle/>
        <a:p>
          <a:endParaRPr lang="en-US"/>
        </a:p>
      </dgm:t>
    </dgm:pt>
    <dgm:pt modelId="{4B3E9599-61D4-4E58-87C4-4E5E2EC19A8A}" type="sibTrans" cxnId="{AAE0F749-326F-4C95-BA4A-590D4354C93E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C866C-F5FA-4B59-8A1F-7033D4DC5450}" type="presOf" srcId="{E5BFEE8C-44FD-48C9-9D38-3C1B193A0312}" destId="{294C9427-04CF-47A7-94D4-7A2C18800687}" srcOrd="0" destOrd="0" presId="urn:microsoft.com/office/officeart/2005/8/layout/list1"/>
    <dgm:cxn modelId="{538F77A3-4B32-4837-9AB9-936FF2349BB1}" type="presOf" srcId="{7CFA2A29-0693-4DCA-ADBB-D73D16ACB5AA}" destId="{8300C301-F351-435F-9727-AE244FE9C306}" srcOrd="0" destOrd="0" presId="urn:microsoft.com/office/officeart/2005/8/layout/list1"/>
    <dgm:cxn modelId="{9B554B9A-E2AB-4D59-9DAE-7A7BC93B9C83}" type="presOf" srcId="{C9E08D0D-6D55-41C0-B0C3-8745906B4A76}" destId="{8E4A70A7-5C47-4289-9518-86C5FB79F2FF}" srcOrd="0" destOrd="0" presId="urn:microsoft.com/office/officeart/2005/8/layout/list1"/>
    <dgm:cxn modelId="{5642A2F4-EA52-4421-A744-F6A3AF58F4E0}" type="presOf" srcId="{16AB9E05-74B4-43CF-857B-517A5389297F}" destId="{BAAAE729-46C3-43A9-AE9F-9587A7AF15FC}" srcOrd="0" destOrd="0" presId="urn:microsoft.com/office/officeart/2005/8/layout/list1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3F9827F9-2DB9-48BE-A3B4-3A96864D992B}" type="presOf" srcId="{ADC68E3C-4E51-4D54-BA8E-3EC13AED72A6}" destId="{8E4A70A7-5C47-4289-9518-86C5FB79F2FF}" srcOrd="0" destOrd="1" presId="urn:microsoft.com/office/officeart/2005/8/layout/list1"/>
    <dgm:cxn modelId="{AAE0F749-326F-4C95-BA4A-590D4354C93E}" srcId="{2D227DBE-C968-4353-890E-6C1447868BDC}" destId="{ADC68E3C-4E51-4D54-BA8E-3EC13AED72A6}" srcOrd="1" destOrd="0" parTransId="{27527462-1D74-4A34-8F9E-0F5338D1F1C1}" sibTransId="{4B3E9599-61D4-4E58-87C4-4E5E2EC19A8A}"/>
    <dgm:cxn modelId="{A0EB1ECB-2053-4194-A292-1256B68B6A3E}" type="presOf" srcId="{82362D0D-123A-4E66-8DCB-741495A78698}" destId="{266AD3A4-776A-4FB8-8FED-060BA75CBFC5}" srcOrd="0" destOrd="0" presId="urn:microsoft.com/office/officeart/2005/8/layout/list1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D48239C1-711A-419B-ACD0-6A638678EEA3}" type="presOf" srcId="{3E0187A3-7920-497D-97F7-B9551F67A3E3}" destId="{FA5B9F77-514B-403A-BAB8-2463BA0B1F7D}" srcOrd="0" destOrd="0" presId="urn:microsoft.com/office/officeart/2005/8/layout/list1"/>
    <dgm:cxn modelId="{E256273B-EC13-4952-9100-5641BCDDFAD0}" type="presOf" srcId="{2D227DBE-C968-4353-890E-6C1447868BDC}" destId="{ADB7941B-9FC7-4B01-8F0A-0DDAB28021FF}" srcOrd="0" destOrd="0" presId="urn:microsoft.com/office/officeart/2005/8/layout/list1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FF0C00A9-265D-4269-B093-9465F571D08F}" type="presOf" srcId="{2D227DBE-C968-4353-890E-6C1447868BDC}" destId="{A303AE8E-A76A-4ECD-9D9F-1F1A2A150EBB}" srcOrd="1" destOrd="0" presId="urn:microsoft.com/office/officeart/2005/8/layout/list1"/>
    <dgm:cxn modelId="{C4B8CD9A-4BDF-4F41-AA8F-00503B044CB5}" type="presOf" srcId="{DBDEB324-6B37-4701-A42F-C35CD2385CFF}" destId="{BAAAE729-46C3-43A9-AE9F-9587A7AF15FC}" srcOrd="0" destOrd="1" presId="urn:microsoft.com/office/officeart/2005/8/layout/list1"/>
    <dgm:cxn modelId="{D8D8BB6C-7C28-4343-944C-67B8A6889608}" type="presOf" srcId="{E5BFEE8C-44FD-48C9-9D38-3C1B193A0312}" destId="{9A28CF46-B1B3-48B3-A5E9-DAD505FF73FE}" srcOrd="1" destOrd="0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F2FF05BB-3C19-4F49-A58D-1D39E9B8B292}" type="presOf" srcId="{82362D0D-123A-4E66-8DCB-741495A78698}" destId="{F7D91DE1-6EB4-4D06-ADF1-CE5A323B9719}" srcOrd="1" destOrd="0" presId="urn:microsoft.com/office/officeart/2005/8/layout/list1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1926D568-56E3-4E86-8F75-5C8C69170DB0}" type="presParOf" srcId="{8300C301-F351-435F-9727-AE244FE9C306}" destId="{6A6D398F-A8F2-4225-A9AE-D8DADAE51564}" srcOrd="0" destOrd="0" presId="urn:microsoft.com/office/officeart/2005/8/layout/list1"/>
    <dgm:cxn modelId="{40740FEB-5F98-4020-8A4E-5A28FDC2F517}" type="presParOf" srcId="{6A6D398F-A8F2-4225-A9AE-D8DADAE51564}" destId="{294C9427-04CF-47A7-94D4-7A2C18800687}" srcOrd="0" destOrd="0" presId="urn:microsoft.com/office/officeart/2005/8/layout/list1"/>
    <dgm:cxn modelId="{662BECE7-E5BF-4A44-B7BE-E24134E61B96}" type="presParOf" srcId="{6A6D398F-A8F2-4225-A9AE-D8DADAE51564}" destId="{9A28CF46-B1B3-48B3-A5E9-DAD505FF73FE}" srcOrd="1" destOrd="0" presId="urn:microsoft.com/office/officeart/2005/8/layout/list1"/>
    <dgm:cxn modelId="{5F0E4BEB-CD6A-4A96-934D-F420E1689E0E}" type="presParOf" srcId="{8300C301-F351-435F-9727-AE244FE9C306}" destId="{2802820E-ADB8-4E01-B2FF-DE07B511AD95}" srcOrd="1" destOrd="0" presId="urn:microsoft.com/office/officeart/2005/8/layout/list1"/>
    <dgm:cxn modelId="{806D1B00-8461-4ED3-8303-377134CA6C7D}" type="presParOf" srcId="{8300C301-F351-435F-9727-AE244FE9C306}" destId="{FA5B9F77-514B-403A-BAB8-2463BA0B1F7D}" srcOrd="2" destOrd="0" presId="urn:microsoft.com/office/officeart/2005/8/layout/list1"/>
    <dgm:cxn modelId="{49499A41-C69F-4DCE-B784-3E9D0E0F51EB}" type="presParOf" srcId="{8300C301-F351-435F-9727-AE244FE9C306}" destId="{2DAAB8F7-3386-43AA-9310-BDCB1E8D8823}" srcOrd="3" destOrd="0" presId="urn:microsoft.com/office/officeart/2005/8/layout/list1"/>
    <dgm:cxn modelId="{0F6EFBF0-758C-41CD-8C91-6F73A410A015}" type="presParOf" srcId="{8300C301-F351-435F-9727-AE244FE9C306}" destId="{B8FEA890-E7F6-469B-9AA4-7AC9B7B75902}" srcOrd="4" destOrd="0" presId="urn:microsoft.com/office/officeart/2005/8/layout/list1"/>
    <dgm:cxn modelId="{134E2B53-26FD-440A-AAE9-88A209EC4327}" type="presParOf" srcId="{B8FEA890-E7F6-469B-9AA4-7AC9B7B75902}" destId="{ADB7941B-9FC7-4B01-8F0A-0DDAB28021FF}" srcOrd="0" destOrd="0" presId="urn:microsoft.com/office/officeart/2005/8/layout/list1"/>
    <dgm:cxn modelId="{3708F3F8-AC29-4DD0-A62E-943BD2A1155F}" type="presParOf" srcId="{B8FEA890-E7F6-469B-9AA4-7AC9B7B75902}" destId="{A303AE8E-A76A-4ECD-9D9F-1F1A2A150EBB}" srcOrd="1" destOrd="0" presId="urn:microsoft.com/office/officeart/2005/8/layout/list1"/>
    <dgm:cxn modelId="{147081F4-0BEF-4116-9BBE-762F70FF277A}" type="presParOf" srcId="{8300C301-F351-435F-9727-AE244FE9C306}" destId="{4E99F2EC-6CA5-4E07-A6F6-D9650B1842AF}" srcOrd="5" destOrd="0" presId="urn:microsoft.com/office/officeart/2005/8/layout/list1"/>
    <dgm:cxn modelId="{C4793AF2-E2F5-41AC-942B-87BBA5C7068F}" type="presParOf" srcId="{8300C301-F351-435F-9727-AE244FE9C306}" destId="{8E4A70A7-5C47-4289-9518-86C5FB79F2FF}" srcOrd="6" destOrd="0" presId="urn:microsoft.com/office/officeart/2005/8/layout/list1"/>
    <dgm:cxn modelId="{653EEB0C-1AC4-414B-B24F-911C0424AE4F}" type="presParOf" srcId="{8300C301-F351-435F-9727-AE244FE9C306}" destId="{8E588310-BA6D-46E5-A1A7-A131FB790936}" srcOrd="7" destOrd="0" presId="urn:microsoft.com/office/officeart/2005/8/layout/list1"/>
    <dgm:cxn modelId="{A07665C8-B148-48B0-871A-C928FFA00913}" type="presParOf" srcId="{8300C301-F351-435F-9727-AE244FE9C306}" destId="{4657B850-4F60-497D-9880-8B455C77517D}" srcOrd="8" destOrd="0" presId="urn:microsoft.com/office/officeart/2005/8/layout/list1"/>
    <dgm:cxn modelId="{FFFD82AF-3C99-496A-B271-7056AB1BFE9F}" type="presParOf" srcId="{4657B850-4F60-497D-9880-8B455C77517D}" destId="{266AD3A4-776A-4FB8-8FED-060BA75CBFC5}" srcOrd="0" destOrd="0" presId="urn:microsoft.com/office/officeart/2005/8/layout/list1"/>
    <dgm:cxn modelId="{EB6F7499-02E4-4BF3-B526-46F47AD45759}" type="presParOf" srcId="{4657B850-4F60-497D-9880-8B455C77517D}" destId="{F7D91DE1-6EB4-4D06-ADF1-CE5A323B9719}" srcOrd="1" destOrd="0" presId="urn:microsoft.com/office/officeart/2005/8/layout/list1"/>
    <dgm:cxn modelId="{A2FAA232-66BA-49E6-BD88-02B5D0C2A6CC}" type="presParOf" srcId="{8300C301-F351-435F-9727-AE244FE9C306}" destId="{540D57DB-8C30-4CDE-BB11-FE2F783718F2}" srcOrd="9" destOrd="0" presId="urn:microsoft.com/office/officeart/2005/8/layout/list1"/>
    <dgm:cxn modelId="{3439279B-C67F-4268-86F1-A506881378B0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G.SRT.8</a:t>
          </a:r>
          <a:r>
            <a:rPr lang="en-US" sz="2800" dirty="0" smtClean="0"/>
            <a:t> </a:t>
          </a:r>
          <a:r>
            <a:rPr lang="en-US" sz="1800" dirty="0" smtClean="0"/>
            <a:t>Use trigonometric ratios and the Pythagorean Theorem to solve triangles in applied problems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 custT="1"/>
      <dgm:spPr/>
      <dgm:t>
        <a:bodyPr/>
        <a:lstStyle/>
        <a:p>
          <a:r>
            <a:rPr lang="en-US" sz="1800" dirty="0" smtClean="0"/>
            <a:t>Use the Pythagorean Theorem to Solve Right Triangles </a:t>
          </a:r>
          <a:endParaRPr lang="en-US" sz="1800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 custT="1"/>
      <dgm:spPr/>
      <dgm:t>
        <a:bodyPr/>
        <a:lstStyle/>
        <a:p>
          <a:r>
            <a:rPr lang="en-US" sz="1600" dirty="0" smtClean="0"/>
            <a:t>5 Question Daily Assessment</a:t>
          </a:r>
          <a:endParaRPr lang="en-US" sz="1600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 custT="1"/>
      <dgm:spPr/>
      <dgm:t>
        <a:bodyPr/>
        <a:lstStyle/>
        <a:p>
          <a:r>
            <a:rPr lang="en-US" sz="1800" dirty="0" smtClean="0"/>
            <a:t>Daily Ticket out the Door</a:t>
          </a:r>
          <a:endParaRPr lang="en-US" sz="1800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ADC68E3C-4E51-4D54-BA8E-3EC13AED72A6}">
      <dgm:prSet phldrT="[Text]" custT="1"/>
      <dgm:spPr/>
      <dgm:t>
        <a:bodyPr/>
        <a:lstStyle/>
        <a:p>
          <a:r>
            <a:rPr lang="en-US" sz="1800" dirty="0" smtClean="0"/>
            <a:t>Use Trigonometric Ratios to Solve Right Triangles</a:t>
          </a:r>
          <a:endParaRPr lang="en-US" sz="1800" dirty="0"/>
        </a:p>
      </dgm:t>
    </dgm:pt>
    <dgm:pt modelId="{27527462-1D74-4A34-8F9E-0F5338D1F1C1}" type="parTrans" cxnId="{AAE0F749-326F-4C95-BA4A-590D4354C93E}">
      <dgm:prSet/>
      <dgm:spPr/>
      <dgm:t>
        <a:bodyPr/>
        <a:lstStyle/>
        <a:p>
          <a:endParaRPr lang="en-US"/>
        </a:p>
      </dgm:t>
    </dgm:pt>
    <dgm:pt modelId="{4B3E9599-61D4-4E58-87C4-4E5E2EC19A8A}" type="sibTrans" cxnId="{AAE0F749-326F-4C95-BA4A-590D4354C93E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DE476C-1577-41DC-978D-A3AE315CBB2E}" type="presOf" srcId="{2D227DBE-C968-4353-890E-6C1447868BDC}" destId="{A303AE8E-A76A-4ECD-9D9F-1F1A2A150EBB}" srcOrd="1" destOrd="0" presId="urn:microsoft.com/office/officeart/2005/8/layout/list1"/>
    <dgm:cxn modelId="{B60087E0-004C-43CD-8177-045228A76DB1}" type="presOf" srcId="{82362D0D-123A-4E66-8DCB-741495A78698}" destId="{266AD3A4-776A-4FB8-8FED-060BA75CBFC5}" srcOrd="0" destOrd="0" presId="urn:microsoft.com/office/officeart/2005/8/layout/list1"/>
    <dgm:cxn modelId="{3DEEF828-BEAF-48B6-8BFF-72DF8E7B4E46}" type="presOf" srcId="{3E0187A3-7920-497D-97F7-B9551F67A3E3}" destId="{FA5B9F77-514B-403A-BAB8-2463BA0B1F7D}" srcOrd="0" destOrd="0" presId="urn:microsoft.com/office/officeart/2005/8/layout/list1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DBA08466-9234-4107-AB0C-3BAE502D731B}" type="presOf" srcId="{16AB9E05-74B4-43CF-857B-517A5389297F}" destId="{BAAAE729-46C3-43A9-AE9F-9587A7AF15FC}" srcOrd="0" destOrd="0" presId="urn:microsoft.com/office/officeart/2005/8/layout/list1"/>
    <dgm:cxn modelId="{AAE0F749-326F-4C95-BA4A-590D4354C93E}" srcId="{2D227DBE-C968-4353-890E-6C1447868BDC}" destId="{ADC68E3C-4E51-4D54-BA8E-3EC13AED72A6}" srcOrd="1" destOrd="0" parTransId="{27527462-1D74-4A34-8F9E-0F5338D1F1C1}" sibTransId="{4B3E9599-61D4-4E58-87C4-4E5E2EC19A8A}"/>
    <dgm:cxn modelId="{76C9FE6C-9B0C-43ED-9389-824C6F7C685E}" type="presOf" srcId="{C9E08D0D-6D55-41C0-B0C3-8745906B4A76}" destId="{8E4A70A7-5C47-4289-9518-86C5FB79F2FF}" srcOrd="0" destOrd="0" presId="urn:microsoft.com/office/officeart/2005/8/layout/list1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DD842A62-A6A3-418D-89BA-ECF4AC0276D3}" type="presOf" srcId="{7CFA2A29-0693-4DCA-ADBB-D73D16ACB5AA}" destId="{8300C301-F351-435F-9727-AE244FE9C306}" srcOrd="0" destOrd="0" presId="urn:microsoft.com/office/officeart/2005/8/layout/list1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49E4F615-A2D5-4177-8D57-421A7691DDB0}" type="presOf" srcId="{ADC68E3C-4E51-4D54-BA8E-3EC13AED72A6}" destId="{8E4A70A7-5C47-4289-9518-86C5FB79F2FF}" srcOrd="0" destOrd="1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1803FBF5-26A9-4752-829A-A8272F88CEC2}" type="presOf" srcId="{2D227DBE-C968-4353-890E-6C1447868BDC}" destId="{ADB7941B-9FC7-4B01-8F0A-0DDAB28021FF}" srcOrd="0" destOrd="0" presId="urn:microsoft.com/office/officeart/2005/8/layout/list1"/>
    <dgm:cxn modelId="{FC1D92FB-D991-4AA0-8DAE-297FD36712B3}" type="presOf" srcId="{82362D0D-123A-4E66-8DCB-741495A78698}" destId="{F7D91DE1-6EB4-4D06-ADF1-CE5A323B9719}" srcOrd="1" destOrd="0" presId="urn:microsoft.com/office/officeart/2005/8/layout/list1"/>
    <dgm:cxn modelId="{1D29DB72-D118-46B9-8E6F-E42836D711EC}" type="presOf" srcId="{DBDEB324-6B37-4701-A42F-C35CD2385CFF}" destId="{BAAAE729-46C3-43A9-AE9F-9587A7AF15FC}" srcOrd="0" destOrd="1" presId="urn:microsoft.com/office/officeart/2005/8/layout/list1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A10FAF6F-4B7F-4FD5-8E7E-A35DA640E8D0}" type="presOf" srcId="{E5BFEE8C-44FD-48C9-9D38-3C1B193A0312}" destId="{9A28CF46-B1B3-48B3-A5E9-DAD505FF73FE}" srcOrd="1" destOrd="0" presId="urn:microsoft.com/office/officeart/2005/8/layout/list1"/>
    <dgm:cxn modelId="{0E041608-D5DA-43D0-B8B3-274099644967}" type="presOf" srcId="{E5BFEE8C-44FD-48C9-9D38-3C1B193A0312}" destId="{294C9427-04CF-47A7-94D4-7A2C18800687}" srcOrd="0" destOrd="0" presId="urn:microsoft.com/office/officeart/2005/8/layout/list1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7C3A55E1-ADCA-4502-8057-273782DF4C87}" type="presParOf" srcId="{8300C301-F351-435F-9727-AE244FE9C306}" destId="{6A6D398F-A8F2-4225-A9AE-D8DADAE51564}" srcOrd="0" destOrd="0" presId="urn:microsoft.com/office/officeart/2005/8/layout/list1"/>
    <dgm:cxn modelId="{3FEF160A-1FD7-4839-BB01-504E3AEDE479}" type="presParOf" srcId="{6A6D398F-A8F2-4225-A9AE-D8DADAE51564}" destId="{294C9427-04CF-47A7-94D4-7A2C18800687}" srcOrd="0" destOrd="0" presId="urn:microsoft.com/office/officeart/2005/8/layout/list1"/>
    <dgm:cxn modelId="{A3D39447-8D72-4E92-8BB2-6AA1DA4938A8}" type="presParOf" srcId="{6A6D398F-A8F2-4225-A9AE-D8DADAE51564}" destId="{9A28CF46-B1B3-48B3-A5E9-DAD505FF73FE}" srcOrd="1" destOrd="0" presId="urn:microsoft.com/office/officeart/2005/8/layout/list1"/>
    <dgm:cxn modelId="{D7B13762-CD8C-4E69-B8CC-29BB6181F918}" type="presParOf" srcId="{8300C301-F351-435F-9727-AE244FE9C306}" destId="{2802820E-ADB8-4E01-B2FF-DE07B511AD95}" srcOrd="1" destOrd="0" presId="urn:microsoft.com/office/officeart/2005/8/layout/list1"/>
    <dgm:cxn modelId="{AD7C57A1-049B-4291-BE91-9B1A0DCA85A1}" type="presParOf" srcId="{8300C301-F351-435F-9727-AE244FE9C306}" destId="{FA5B9F77-514B-403A-BAB8-2463BA0B1F7D}" srcOrd="2" destOrd="0" presId="urn:microsoft.com/office/officeart/2005/8/layout/list1"/>
    <dgm:cxn modelId="{1B913262-420A-4131-B3A2-DCFA93D5EEC3}" type="presParOf" srcId="{8300C301-F351-435F-9727-AE244FE9C306}" destId="{2DAAB8F7-3386-43AA-9310-BDCB1E8D8823}" srcOrd="3" destOrd="0" presId="urn:microsoft.com/office/officeart/2005/8/layout/list1"/>
    <dgm:cxn modelId="{48895EE2-B1D5-4432-B6D9-89B05FD14639}" type="presParOf" srcId="{8300C301-F351-435F-9727-AE244FE9C306}" destId="{B8FEA890-E7F6-469B-9AA4-7AC9B7B75902}" srcOrd="4" destOrd="0" presId="urn:microsoft.com/office/officeart/2005/8/layout/list1"/>
    <dgm:cxn modelId="{988CD24D-5E7F-42D9-B9F5-B80B317BDD51}" type="presParOf" srcId="{B8FEA890-E7F6-469B-9AA4-7AC9B7B75902}" destId="{ADB7941B-9FC7-4B01-8F0A-0DDAB28021FF}" srcOrd="0" destOrd="0" presId="urn:microsoft.com/office/officeart/2005/8/layout/list1"/>
    <dgm:cxn modelId="{48C003CC-9DEA-4654-889C-DFA7DE6ED4CF}" type="presParOf" srcId="{B8FEA890-E7F6-469B-9AA4-7AC9B7B75902}" destId="{A303AE8E-A76A-4ECD-9D9F-1F1A2A150EBB}" srcOrd="1" destOrd="0" presId="urn:microsoft.com/office/officeart/2005/8/layout/list1"/>
    <dgm:cxn modelId="{C4EE1235-71E8-4C1B-B81B-30CE30DC288E}" type="presParOf" srcId="{8300C301-F351-435F-9727-AE244FE9C306}" destId="{4E99F2EC-6CA5-4E07-A6F6-D9650B1842AF}" srcOrd="5" destOrd="0" presId="urn:microsoft.com/office/officeart/2005/8/layout/list1"/>
    <dgm:cxn modelId="{9412DC14-C07E-4DDC-B0F9-D542FF6CB023}" type="presParOf" srcId="{8300C301-F351-435F-9727-AE244FE9C306}" destId="{8E4A70A7-5C47-4289-9518-86C5FB79F2FF}" srcOrd="6" destOrd="0" presId="urn:microsoft.com/office/officeart/2005/8/layout/list1"/>
    <dgm:cxn modelId="{20B3E993-1AD1-4C79-BCF9-071E974651F5}" type="presParOf" srcId="{8300C301-F351-435F-9727-AE244FE9C306}" destId="{8E588310-BA6D-46E5-A1A7-A131FB790936}" srcOrd="7" destOrd="0" presId="urn:microsoft.com/office/officeart/2005/8/layout/list1"/>
    <dgm:cxn modelId="{0A8C48F2-25C1-4B4D-A666-18E4687FBD38}" type="presParOf" srcId="{8300C301-F351-435F-9727-AE244FE9C306}" destId="{4657B850-4F60-497D-9880-8B455C77517D}" srcOrd="8" destOrd="0" presId="urn:microsoft.com/office/officeart/2005/8/layout/list1"/>
    <dgm:cxn modelId="{F7F8ECD1-7F23-4A8B-A2D5-E53CF220A994}" type="presParOf" srcId="{4657B850-4F60-497D-9880-8B455C77517D}" destId="{266AD3A4-776A-4FB8-8FED-060BA75CBFC5}" srcOrd="0" destOrd="0" presId="urn:microsoft.com/office/officeart/2005/8/layout/list1"/>
    <dgm:cxn modelId="{2E49720F-6BCA-4BE0-B0EC-55943B60DAC9}" type="presParOf" srcId="{4657B850-4F60-497D-9880-8B455C77517D}" destId="{F7D91DE1-6EB4-4D06-ADF1-CE5A323B9719}" srcOrd="1" destOrd="0" presId="urn:microsoft.com/office/officeart/2005/8/layout/list1"/>
    <dgm:cxn modelId="{2A9DF469-85D4-4C43-8329-57FFE6CF577A}" type="presParOf" srcId="{8300C301-F351-435F-9727-AE244FE9C306}" destId="{540D57DB-8C30-4CDE-BB11-FE2F783718F2}" srcOrd="9" destOrd="0" presId="urn:microsoft.com/office/officeart/2005/8/layout/list1"/>
    <dgm:cxn modelId="{4C0F3A3B-C228-4340-ABC8-8ADAC59B5B45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G.SRT.7</a:t>
          </a:r>
          <a:r>
            <a:rPr lang="en-US" sz="2800" dirty="0" smtClean="0"/>
            <a:t> </a:t>
          </a:r>
          <a:r>
            <a:rPr lang="en-US" sz="1800" dirty="0" smtClean="0"/>
            <a:t>Explain and use the relationship between the sine and cosine of complementary angles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/>
      <dgm:spPr/>
      <dgm:t>
        <a:bodyPr/>
        <a:lstStyle/>
        <a:p>
          <a:r>
            <a:rPr lang="en-US" dirty="0" smtClean="0"/>
            <a:t>Find the complement of sine and cosine</a:t>
          </a:r>
          <a:endParaRPr lang="en-US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78FED7-71EE-4255-9A45-6058C0080E86}" type="presOf" srcId="{16AB9E05-74B4-43CF-857B-517A5389297F}" destId="{BAAAE729-46C3-43A9-AE9F-9587A7AF15FC}" srcOrd="0" destOrd="0" presId="urn:microsoft.com/office/officeart/2005/8/layout/list1"/>
    <dgm:cxn modelId="{2FE8AA8E-94C7-4E0D-911D-59528E26276C}" type="presOf" srcId="{82362D0D-123A-4E66-8DCB-741495A78698}" destId="{266AD3A4-776A-4FB8-8FED-060BA75CBFC5}" srcOrd="0" destOrd="0" presId="urn:microsoft.com/office/officeart/2005/8/layout/list1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CA01F589-AC72-4F5B-BB6C-9969DCCF4E9C}" type="presOf" srcId="{7CFA2A29-0693-4DCA-ADBB-D73D16ACB5AA}" destId="{8300C301-F351-435F-9727-AE244FE9C306}" srcOrd="0" destOrd="0" presId="urn:microsoft.com/office/officeart/2005/8/layout/list1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C28F6E93-68F6-4C3A-B07E-BDDA47E917F4}" type="presOf" srcId="{82362D0D-123A-4E66-8DCB-741495A78698}" destId="{F7D91DE1-6EB4-4D06-ADF1-CE5A323B9719}" srcOrd="1" destOrd="0" presId="urn:microsoft.com/office/officeart/2005/8/layout/list1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BD34509B-9BCF-4F3F-BC46-1F0DB1C6C190}" type="presOf" srcId="{C9E08D0D-6D55-41C0-B0C3-8745906B4A76}" destId="{8E4A70A7-5C47-4289-9518-86C5FB79F2FF}" srcOrd="0" destOrd="0" presId="urn:microsoft.com/office/officeart/2005/8/layout/list1"/>
    <dgm:cxn modelId="{C5D580BD-9E18-4B1E-AF78-5C7CCE97D9C2}" type="presOf" srcId="{3E0187A3-7920-497D-97F7-B9551F67A3E3}" destId="{FA5B9F77-514B-403A-BAB8-2463BA0B1F7D}" srcOrd="0" destOrd="0" presId="urn:microsoft.com/office/officeart/2005/8/layout/list1"/>
    <dgm:cxn modelId="{6D4AEFDF-84FD-4585-9C73-63EFD663694F}" type="presOf" srcId="{2D227DBE-C968-4353-890E-6C1447868BDC}" destId="{ADB7941B-9FC7-4B01-8F0A-0DDAB28021FF}" srcOrd="0" destOrd="0" presId="urn:microsoft.com/office/officeart/2005/8/layout/list1"/>
    <dgm:cxn modelId="{BE577CA0-06D7-40BC-98CA-3780E9691264}" type="presOf" srcId="{DBDEB324-6B37-4701-A42F-C35CD2385CFF}" destId="{BAAAE729-46C3-43A9-AE9F-9587A7AF15FC}" srcOrd="0" destOrd="1" presId="urn:microsoft.com/office/officeart/2005/8/layout/list1"/>
    <dgm:cxn modelId="{C6E7BBCD-0F3D-4CC7-A5DE-C838F3CFB0CC}" type="presOf" srcId="{E5BFEE8C-44FD-48C9-9D38-3C1B193A0312}" destId="{9A28CF46-B1B3-48B3-A5E9-DAD505FF73FE}" srcOrd="1" destOrd="0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514636AE-20C7-4B0D-96DD-404D689C543D}" type="presOf" srcId="{E5BFEE8C-44FD-48C9-9D38-3C1B193A0312}" destId="{294C9427-04CF-47A7-94D4-7A2C18800687}" srcOrd="0" destOrd="0" presId="urn:microsoft.com/office/officeart/2005/8/layout/list1"/>
    <dgm:cxn modelId="{13082413-6ECD-46E6-A0A8-AC8B80B1241F}" type="presOf" srcId="{2D227DBE-C968-4353-890E-6C1447868BDC}" destId="{A303AE8E-A76A-4ECD-9D9F-1F1A2A150EBB}" srcOrd="1" destOrd="0" presId="urn:microsoft.com/office/officeart/2005/8/layout/list1"/>
    <dgm:cxn modelId="{54923562-3930-4BA9-A8A9-442744EA593C}" type="presParOf" srcId="{8300C301-F351-435F-9727-AE244FE9C306}" destId="{6A6D398F-A8F2-4225-A9AE-D8DADAE51564}" srcOrd="0" destOrd="0" presId="urn:microsoft.com/office/officeart/2005/8/layout/list1"/>
    <dgm:cxn modelId="{549278F5-A55E-48FA-89B7-99585C1A4FEC}" type="presParOf" srcId="{6A6D398F-A8F2-4225-A9AE-D8DADAE51564}" destId="{294C9427-04CF-47A7-94D4-7A2C18800687}" srcOrd="0" destOrd="0" presId="urn:microsoft.com/office/officeart/2005/8/layout/list1"/>
    <dgm:cxn modelId="{90B09746-0330-44EE-9717-AD279F218603}" type="presParOf" srcId="{6A6D398F-A8F2-4225-A9AE-D8DADAE51564}" destId="{9A28CF46-B1B3-48B3-A5E9-DAD505FF73FE}" srcOrd="1" destOrd="0" presId="urn:microsoft.com/office/officeart/2005/8/layout/list1"/>
    <dgm:cxn modelId="{6485ACE6-0336-4E9D-93A7-4D3C44550EBA}" type="presParOf" srcId="{8300C301-F351-435F-9727-AE244FE9C306}" destId="{2802820E-ADB8-4E01-B2FF-DE07B511AD95}" srcOrd="1" destOrd="0" presId="urn:microsoft.com/office/officeart/2005/8/layout/list1"/>
    <dgm:cxn modelId="{ADD6CA80-4EA9-4628-A8D5-BF23DB9F2AD2}" type="presParOf" srcId="{8300C301-F351-435F-9727-AE244FE9C306}" destId="{FA5B9F77-514B-403A-BAB8-2463BA0B1F7D}" srcOrd="2" destOrd="0" presId="urn:microsoft.com/office/officeart/2005/8/layout/list1"/>
    <dgm:cxn modelId="{F03A9FBA-AD19-4E56-B34F-1E0D84E4D78B}" type="presParOf" srcId="{8300C301-F351-435F-9727-AE244FE9C306}" destId="{2DAAB8F7-3386-43AA-9310-BDCB1E8D8823}" srcOrd="3" destOrd="0" presId="urn:microsoft.com/office/officeart/2005/8/layout/list1"/>
    <dgm:cxn modelId="{BF4F75A8-6A17-485E-B23F-7D26863E414C}" type="presParOf" srcId="{8300C301-F351-435F-9727-AE244FE9C306}" destId="{B8FEA890-E7F6-469B-9AA4-7AC9B7B75902}" srcOrd="4" destOrd="0" presId="urn:microsoft.com/office/officeart/2005/8/layout/list1"/>
    <dgm:cxn modelId="{F10B40E7-EE15-4A7A-B6FA-B1D748F3813A}" type="presParOf" srcId="{B8FEA890-E7F6-469B-9AA4-7AC9B7B75902}" destId="{ADB7941B-9FC7-4B01-8F0A-0DDAB28021FF}" srcOrd="0" destOrd="0" presId="urn:microsoft.com/office/officeart/2005/8/layout/list1"/>
    <dgm:cxn modelId="{77ADCC2D-1400-462C-873C-95F9AAFE2ECB}" type="presParOf" srcId="{B8FEA890-E7F6-469B-9AA4-7AC9B7B75902}" destId="{A303AE8E-A76A-4ECD-9D9F-1F1A2A150EBB}" srcOrd="1" destOrd="0" presId="urn:microsoft.com/office/officeart/2005/8/layout/list1"/>
    <dgm:cxn modelId="{3DE5CDD4-D4CF-4203-9D40-48EC6B476178}" type="presParOf" srcId="{8300C301-F351-435F-9727-AE244FE9C306}" destId="{4E99F2EC-6CA5-4E07-A6F6-D9650B1842AF}" srcOrd="5" destOrd="0" presId="urn:microsoft.com/office/officeart/2005/8/layout/list1"/>
    <dgm:cxn modelId="{0671E0DA-7346-4278-8218-9A18616D66AC}" type="presParOf" srcId="{8300C301-F351-435F-9727-AE244FE9C306}" destId="{8E4A70A7-5C47-4289-9518-86C5FB79F2FF}" srcOrd="6" destOrd="0" presId="urn:microsoft.com/office/officeart/2005/8/layout/list1"/>
    <dgm:cxn modelId="{B93A074E-4FDE-418A-8402-A2CE24397310}" type="presParOf" srcId="{8300C301-F351-435F-9727-AE244FE9C306}" destId="{8E588310-BA6D-46E5-A1A7-A131FB790936}" srcOrd="7" destOrd="0" presId="urn:microsoft.com/office/officeart/2005/8/layout/list1"/>
    <dgm:cxn modelId="{A64BDD6E-F48E-4801-821E-2C81A4F9E62A}" type="presParOf" srcId="{8300C301-F351-435F-9727-AE244FE9C306}" destId="{4657B850-4F60-497D-9880-8B455C77517D}" srcOrd="8" destOrd="0" presId="urn:microsoft.com/office/officeart/2005/8/layout/list1"/>
    <dgm:cxn modelId="{5617B44F-FBB0-46C2-8DEB-FC41E1725AF2}" type="presParOf" srcId="{4657B850-4F60-497D-9880-8B455C77517D}" destId="{266AD3A4-776A-4FB8-8FED-060BA75CBFC5}" srcOrd="0" destOrd="0" presId="urn:microsoft.com/office/officeart/2005/8/layout/list1"/>
    <dgm:cxn modelId="{7B2E63BD-CD0A-4765-8226-DEAE44F371B4}" type="presParOf" srcId="{4657B850-4F60-497D-9880-8B455C77517D}" destId="{F7D91DE1-6EB4-4D06-ADF1-CE5A323B9719}" srcOrd="1" destOrd="0" presId="urn:microsoft.com/office/officeart/2005/8/layout/list1"/>
    <dgm:cxn modelId="{6CB32961-63C8-4166-BEA2-3EABAE97BA94}" type="presParOf" srcId="{8300C301-F351-435F-9727-AE244FE9C306}" destId="{540D57DB-8C30-4CDE-BB11-FE2F783718F2}" srcOrd="9" destOrd="0" presId="urn:microsoft.com/office/officeart/2005/8/layout/list1"/>
    <dgm:cxn modelId="{492C75F1-1E27-4DE2-BBE7-70300D685F71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G.SRT.7</a:t>
          </a:r>
          <a:r>
            <a:rPr lang="en-US" sz="2800" dirty="0" smtClean="0"/>
            <a:t> </a:t>
          </a:r>
          <a:r>
            <a:rPr lang="en-US" sz="1800" dirty="0" smtClean="0"/>
            <a:t>Explain and use the relationship between the sine and cosine of complementary angles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/>
      <dgm:spPr/>
      <dgm:t>
        <a:bodyPr/>
        <a:lstStyle/>
        <a:p>
          <a:r>
            <a:rPr lang="en-US" dirty="0" smtClean="0"/>
            <a:t>Find the complement of sine and cosine</a:t>
          </a:r>
          <a:endParaRPr lang="en-US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3645C-0977-47E8-8025-59F80AB1D5D2}" type="presOf" srcId="{E5BFEE8C-44FD-48C9-9D38-3C1B193A0312}" destId="{294C9427-04CF-47A7-94D4-7A2C18800687}" srcOrd="0" destOrd="0" presId="urn:microsoft.com/office/officeart/2005/8/layout/list1"/>
    <dgm:cxn modelId="{04BD69B7-2FE9-4920-BE0D-C844C217A965}" type="presOf" srcId="{E5BFEE8C-44FD-48C9-9D38-3C1B193A0312}" destId="{9A28CF46-B1B3-48B3-A5E9-DAD505FF73FE}" srcOrd="1" destOrd="0" presId="urn:microsoft.com/office/officeart/2005/8/layout/list1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C07A380D-D559-4745-9993-615C7367DA74}" type="presOf" srcId="{C9E08D0D-6D55-41C0-B0C3-8745906B4A76}" destId="{8E4A70A7-5C47-4289-9518-86C5FB79F2FF}" srcOrd="0" destOrd="0" presId="urn:microsoft.com/office/officeart/2005/8/layout/list1"/>
    <dgm:cxn modelId="{7B52FE13-F1E7-4DB4-8203-900BCD90D7C4}" type="presOf" srcId="{82362D0D-123A-4E66-8DCB-741495A78698}" destId="{F7D91DE1-6EB4-4D06-ADF1-CE5A323B9719}" srcOrd="1" destOrd="0" presId="urn:microsoft.com/office/officeart/2005/8/layout/list1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80E7154E-E993-4F33-8311-5B2BCF55DAC1}" type="presOf" srcId="{2D227DBE-C968-4353-890E-6C1447868BDC}" destId="{A303AE8E-A76A-4ECD-9D9F-1F1A2A150EBB}" srcOrd="1" destOrd="0" presId="urn:microsoft.com/office/officeart/2005/8/layout/list1"/>
    <dgm:cxn modelId="{949A6513-FAB2-49A8-8C55-3C761F5E3D95}" type="presOf" srcId="{7CFA2A29-0693-4DCA-ADBB-D73D16ACB5AA}" destId="{8300C301-F351-435F-9727-AE244FE9C306}" srcOrd="0" destOrd="0" presId="urn:microsoft.com/office/officeart/2005/8/layout/list1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D4FF9029-A1B9-4202-BCF7-91018FCEBC19}" type="presOf" srcId="{3E0187A3-7920-497D-97F7-B9551F67A3E3}" destId="{FA5B9F77-514B-403A-BAB8-2463BA0B1F7D}" srcOrd="0" destOrd="0" presId="urn:microsoft.com/office/officeart/2005/8/layout/list1"/>
    <dgm:cxn modelId="{F6DD3664-3B9D-4139-AEB1-E045352C2B4A}" type="presOf" srcId="{DBDEB324-6B37-4701-A42F-C35CD2385CFF}" destId="{BAAAE729-46C3-43A9-AE9F-9587A7AF15FC}" srcOrd="0" destOrd="1" presId="urn:microsoft.com/office/officeart/2005/8/layout/list1"/>
    <dgm:cxn modelId="{A4698CD6-C9FE-4B54-A66E-DA64F209E521}" type="presOf" srcId="{82362D0D-123A-4E66-8DCB-741495A78698}" destId="{266AD3A4-776A-4FB8-8FED-060BA75CBFC5}" srcOrd="0" destOrd="0" presId="urn:microsoft.com/office/officeart/2005/8/layout/list1"/>
    <dgm:cxn modelId="{141BE925-A89E-4C78-B1D0-F6AFF3A6DA99}" type="presOf" srcId="{2D227DBE-C968-4353-890E-6C1447868BDC}" destId="{ADB7941B-9FC7-4B01-8F0A-0DDAB28021FF}" srcOrd="0" destOrd="0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D0E6EA30-6232-49F6-935E-F248CB69216F}" type="presOf" srcId="{16AB9E05-74B4-43CF-857B-517A5389297F}" destId="{BAAAE729-46C3-43A9-AE9F-9587A7AF15FC}" srcOrd="0" destOrd="0" presId="urn:microsoft.com/office/officeart/2005/8/layout/list1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996CD974-8CDB-41E5-A805-F7451DA445FF}" type="presParOf" srcId="{8300C301-F351-435F-9727-AE244FE9C306}" destId="{6A6D398F-A8F2-4225-A9AE-D8DADAE51564}" srcOrd="0" destOrd="0" presId="urn:microsoft.com/office/officeart/2005/8/layout/list1"/>
    <dgm:cxn modelId="{C86A4CB6-F1EE-4205-93AC-91E660492813}" type="presParOf" srcId="{6A6D398F-A8F2-4225-A9AE-D8DADAE51564}" destId="{294C9427-04CF-47A7-94D4-7A2C18800687}" srcOrd="0" destOrd="0" presId="urn:microsoft.com/office/officeart/2005/8/layout/list1"/>
    <dgm:cxn modelId="{9115BED7-30B1-4332-A725-26AB35EB08EE}" type="presParOf" srcId="{6A6D398F-A8F2-4225-A9AE-D8DADAE51564}" destId="{9A28CF46-B1B3-48B3-A5E9-DAD505FF73FE}" srcOrd="1" destOrd="0" presId="urn:microsoft.com/office/officeart/2005/8/layout/list1"/>
    <dgm:cxn modelId="{C8E884B3-414C-4D77-998E-A802CF90EA93}" type="presParOf" srcId="{8300C301-F351-435F-9727-AE244FE9C306}" destId="{2802820E-ADB8-4E01-B2FF-DE07B511AD95}" srcOrd="1" destOrd="0" presId="urn:microsoft.com/office/officeart/2005/8/layout/list1"/>
    <dgm:cxn modelId="{C0818AF5-710B-4455-9B89-FC02CB5B603C}" type="presParOf" srcId="{8300C301-F351-435F-9727-AE244FE9C306}" destId="{FA5B9F77-514B-403A-BAB8-2463BA0B1F7D}" srcOrd="2" destOrd="0" presId="urn:microsoft.com/office/officeart/2005/8/layout/list1"/>
    <dgm:cxn modelId="{77871D03-15A6-449A-8F1A-AC36EB5347A9}" type="presParOf" srcId="{8300C301-F351-435F-9727-AE244FE9C306}" destId="{2DAAB8F7-3386-43AA-9310-BDCB1E8D8823}" srcOrd="3" destOrd="0" presId="urn:microsoft.com/office/officeart/2005/8/layout/list1"/>
    <dgm:cxn modelId="{297ADF1B-ABB9-446A-B53E-381246636F2F}" type="presParOf" srcId="{8300C301-F351-435F-9727-AE244FE9C306}" destId="{B8FEA890-E7F6-469B-9AA4-7AC9B7B75902}" srcOrd="4" destOrd="0" presId="urn:microsoft.com/office/officeart/2005/8/layout/list1"/>
    <dgm:cxn modelId="{C3186456-FC58-4630-8825-580011248947}" type="presParOf" srcId="{B8FEA890-E7F6-469B-9AA4-7AC9B7B75902}" destId="{ADB7941B-9FC7-4B01-8F0A-0DDAB28021FF}" srcOrd="0" destOrd="0" presId="urn:microsoft.com/office/officeart/2005/8/layout/list1"/>
    <dgm:cxn modelId="{3056F710-C6FE-4E33-ADC4-4FE1648A83B3}" type="presParOf" srcId="{B8FEA890-E7F6-469B-9AA4-7AC9B7B75902}" destId="{A303AE8E-A76A-4ECD-9D9F-1F1A2A150EBB}" srcOrd="1" destOrd="0" presId="urn:microsoft.com/office/officeart/2005/8/layout/list1"/>
    <dgm:cxn modelId="{70D798C3-1675-443A-A958-717106C36B9B}" type="presParOf" srcId="{8300C301-F351-435F-9727-AE244FE9C306}" destId="{4E99F2EC-6CA5-4E07-A6F6-D9650B1842AF}" srcOrd="5" destOrd="0" presId="urn:microsoft.com/office/officeart/2005/8/layout/list1"/>
    <dgm:cxn modelId="{3A5095F3-B350-4224-ACAB-5AF67C4D8CA6}" type="presParOf" srcId="{8300C301-F351-435F-9727-AE244FE9C306}" destId="{8E4A70A7-5C47-4289-9518-86C5FB79F2FF}" srcOrd="6" destOrd="0" presId="urn:microsoft.com/office/officeart/2005/8/layout/list1"/>
    <dgm:cxn modelId="{0C6B33DA-C929-458D-86A1-FC6333F1F39F}" type="presParOf" srcId="{8300C301-F351-435F-9727-AE244FE9C306}" destId="{8E588310-BA6D-46E5-A1A7-A131FB790936}" srcOrd="7" destOrd="0" presId="urn:microsoft.com/office/officeart/2005/8/layout/list1"/>
    <dgm:cxn modelId="{626FE0FC-C96A-4D22-BE1D-DE71BD763AAB}" type="presParOf" srcId="{8300C301-F351-435F-9727-AE244FE9C306}" destId="{4657B850-4F60-497D-9880-8B455C77517D}" srcOrd="8" destOrd="0" presId="urn:microsoft.com/office/officeart/2005/8/layout/list1"/>
    <dgm:cxn modelId="{8DB0A6EA-F281-49C2-A88F-4289FE5ADCF1}" type="presParOf" srcId="{4657B850-4F60-497D-9880-8B455C77517D}" destId="{266AD3A4-776A-4FB8-8FED-060BA75CBFC5}" srcOrd="0" destOrd="0" presId="urn:microsoft.com/office/officeart/2005/8/layout/list1"/>
    <dgm:cxn modelId="{0C17FB83-95BB-40D2-B7F5-8928A2166117}" type="presParOf" srcId="{4657B850-4F60-497D-9880-8B455C77517D}" destId="{F7D91DE1-6EB4-4D06-ADF1-CE5A323B9719}" srcOrd="1" destOrd="0" presId="urn:microsoft.com/office/officeart/2005/8/layout/list1"/>
    <dgm:cxn modelId="{E86B4701-EE4A-4160-8F95-3323983E1B19}" type="presParOf" srcId="{8300C301-F351-435F-9727-AE244FE9C306}" destId="{540D57DB-8C30-4CDE-BB11-FE2F783718F2}" srcOrd="9" destOrd="0" presId="urn:microsoft.com/office/officeart/2005/8/layout/list1"/>
    <dgm:cxn modelId="{1116C4B5-6747-47BD-ADAF-12CDC031F3DE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G.SRT.7</a:t>
          </a:r>
          <a:r>
            <a:rPr lang="en-US" sz="2800" dirty="0" smtClean="0"/>
            <a:t> </a:t>
          </a:r>
          <a:r>
            <a:rPr lang="en-US" sz="1800" dirty="0" smtClean="0"/>
            <a:t>Explain and use the relationship between the sine and cosine of complementary angles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/>
      <dgm:spPr/>
      <dgm:t>
        <a:bodyPr/>
        <a:lstStyle/>
        <a:p>
          <a:r>
            <a:rPr lang="en-US" dirty="0" smtClean="0"/>
            <a:t>Find the complement of sine and cosine</a:t>
          </a:r>
          <a:endParaRPr lang="en-US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E84502-F872-4D3D-9D17-503B52106444}" type="presOf" srcId="{16AB9E05-74B4-43CF-857B-517A5389297F}" destId="{BAAAE729-46C3-43A9-AE9F-9587A7AF15FC}" srcOrd="0" destOrd="0" presId="urn:microsoft.com/office/officeart/2005/8/layout/list1"/>
    <dgm:cxn modelId="{70E1E116-9C5A-4C50-8458-9D364FA2BD6E}" type="presOf" srcId="{E5BFEE8C-44FD-48C9-9D38-3C1B193A0312}" destId="{9A28CF46-B1B3-48B3-A5E9-DAD505FF73FE}" srcOrd="1" destOrd="0" presId="urn:microsoft.com/office/officeart/2005/8/layout/list1"/>
    <dgm:cxn modelId="{37A541DC-35C5-4EAF-A652-0133B844DDCC}" type="presOf" srcId="{DBDEB324-6B37-4701-A42F-C35CD2385CFF}" destId="{BAAAE729-46C3-43A9-AE9F-9587A7AF15FC}" srcOrd="0" destOrd="1" presId="urn:microsoft.com/office/officeart/2005/8/layout/list1"/>
    <dgm:cxn modelId="{280E688C-3825-4A6A-8BB3-0F9BDDAAA318}" type="presOf" srcId="{82362D0D-123A-4E66-8DCB-741495A78698}" destId="{F7D91DE1-6EB4-4D06-ADF1-CE5A323B9719}" srcOrd="1" destOrd="0" presId="urn:microsoft.com/office/officeart/2005/8/layout/list1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7C937F1A-85A7-4BBC-B8C6-F37D997462C9}" type="presOf" srcId="{3E0187A3-7920-497D-97F7-B9551F67A3E3}" destId="{FA5B9F77-514B-403A-BAB8-2463BA0B1F7D}" srcOrd="0" destOrd="0" presId="urn:microsoft.com/office/officeart/2005/8/layout/list1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9DCC88D8-19A7-4B13-9757-086308543B19}" type="presOf" srcId="{E5BFEE8C-44FD-48C9-9D38-3C1B193A0312}" destId="{294C9427-04CF-47A7-94D4-7A2C18800687}" srcOrd="0" destOrd="0" presId="urn:microsoft.com/office/officeart/2005/8/layout/list1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65D34D39-6988-4CDE-9AC8-5BF04BB6B3B3}" type="presOf" srcId="{2D227DBE-C968-4353-890E-6C1447868BDC}" destId="{A303AE8E-A76A-4ECD-9D9F-1F1A2A150EBB}" srcOrd="1" destOrd="0" presId="urn:microsoft.com/office/officeart/2005/8/layout/list1"/>
    <dgm:cxn modelId="{BAA54F42-F837-4018-A68B-3FDB49892B6C}" type="presOf" srcId="{2D227DBE-C968-4353-890E-6C1447868BDC}" destId="{ADB7941B-9FC7-4B01-8F0A-0DDAB28021FF}" srcOrd="0" destOrd="0" presId="urn:microsoft.com/office/officeart/2005/8/layout/list1"/>
    <dgm:cxn modelId="{586D4FF2-DEEC-43CD-9F56-FC0706638B8B}" type="presOf" srcId="{82362D0D-123A-4E66-8DCB-741495A78698}" destId="{266AD3A4-776A-4FB8-8FED-060BA75CBFC5}" srcOrd="0" destOrd="0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55BD9FEB-FD52-4433-B846-FAF1CCCA0573}" type="presOf" srcId="{7CFA2A29-0693-4DCA-ADBB-D73D16ACB5AA}" destId="{8300C301-F351-435F-9727-AE244FE9C306}" srcOrd="0" destOrd="0" presId="urn:microsoft.com/office/officeart/2005/8/layout/list1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A1CC4300-D742-4E74-9DB1-456828738933}" type="presOf" srcId="{C9E08D0D-6D55-41C0-B0C3-8745906B4A76}" destId="{8E4A70A7-5C47-4289-9518-86C5FB79F2FF}" srcOrd="0" destOrd="0" presId="urn:microsoft.com/office/officeart/2005/8/layout/list1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E60944D6-BF7B-4D32-973F-B6F2D440D2A5}" type="presParOf" srcId="{8300C301-F351-435F-9727-AE244FE9C306}" destId="{6A6D398F-A8F2-4225-A9AE-D8DADAE51564}" srcOrd="0" destOrd="0" presId="urn:microsoft.com/office/officeart/2005/8/layout/list1"/>
    <dgm:cxn modelId="{5883AE28-5B8E-4E7D-9A2B-58A9D223A341}" type="presParOf" srcId="{6A6D398F-A8F2-4225-A9AE-D8DADAE51564}" destId="{294C9427-04CF-47A7-94D4-7A2C18800687}" srcOrd="0" destOrd="0" presId="urn:microsoft.com/office/officeart/2005/8/layout/list1"/>
    <dgm:cxn modelId="{C4AA403E-F778-4C7A-AF7D-528B5977655E}" type="presParOf" srcId="{6A6D398F-A8F2-4225-A9AE-D8DADAE51564}" destId="{9A28CF46-B1B3-48B3-A5E9-DAD505FF73FE}" srcOrd="1" destOrd="0" presId="urn:microsoft.com/office/officeart/2005/8/layout/list1"/>
    <dgm:cxn modelId="{6D044B67-14AA-4728-900D-D8DEDDE8C915}" type="presParOf" srcId="{8300C301-F351-435F-9727-AE244FE9C306}" destId="{2802820E-ADB8-4E01-B2FF-DE07B511AD95}" srcOrd="1" destOrd="0" presId="urn:microsoft.com/office/officeart/2005/8/layout/list1"/>
    <dgm:cxn modelId="{8D0D6B32-76CD-423A-906E-B04EB59129C0}" type="presParOf" srcId="{8300C301-F351-435F-9727-AE244FE9C306}" destId="{FA5B9F77-514B-403A-BAB8-2463BA0B1F7D}" srcOrd="2" destOrd="0" presId="urn:microsoft.com/office/officeart/2005/8/layout/list1"/>
    <dgm:cxn modelId="{A4944924-1A72-49FA-B110-EDB016D75DB5}" type="presParOf" srcId="{8300C301-F351-435F-9727-AE244FE9C306}" destId="{2DAAB8F7-3386-43AA-9310-BDCB1E8D8823}" srcOrd="3" destOrd="0" presId="urn:microsoft.com/office/officeart/2005/8/layout/list1"/>
    <dgm:cxn modelId="{985758CA-96B3-42A6-912C-9403D58A6667}" type="presParOf" srcId="{8300C301-F351-435F-9727-AE244FE9C306}" destId="{B8FEA890-E7F6-469B-9AA4-7AC9B7B75902}" srcOrd="4" destOrd="0" presId="urn:microsoft.com/office/officeart/2005/8/layout/list1"/>
    <dgm:cxn modelId="{772C0FD8-3621-4D07-ABCC-CDB1166888A8}" type="presParOf" srcId="{B8FEA890-E7F6-469B-9AA4-7AC9B7B75902}" destId="{ADB7941B-9FC7-4B01-8F0A-0DDAB28021FF}" srcOrd="0" destOrd="0" presId="urn:microsoft.com/office/officeart/2005/8/layout/list1"/>
    <dgm:cxn modelId="{255E00D1-1511-44E2-A8A6-3816677DB45E}" type="presParOf" srcId="{B8FEA890-E7F6-469B-9AA4-7AC9B7B75902}" destId="{A303AE8E-A76A-4ECD-9D9F-1F1A2A150EBB}" srcOrd="1" destOrd="0" presId="urn:microsoft.com/office/officeart/2005/8/layout/list1"/>
    <dgm:cxn modelId="{CCF5B501-6605-44C1-91D6-7AC942D0BE41}" type="presParOf" srcId="{8300C301-F351-435F-9727-AE244FE9C306}" destId="{4E99F2EC-6CA5-4E07-A6F6-D9650B1842AF}" srcOrd="5" destOrd="0" presId="urn:microsoft.com/office/officeart/2005/8/layout/list1"/>
    <dgm:cxn modelId="{D7B50EE0-58EE-44DE-9CDF-341B3D413457}" type="presParOf" srcId="{8300C301-F351-435F-9727-AE244FE9C306}" destId="{8E4A70A7-5C47-4289-9518-86C5FB79F2FF}" srcOrd="6" destOrd="0" presId="urn:microsoft.com/office/officeart/2005/8/layout/list1"/>
    <dgm:cxn modelId="{F6A50389-3937-440D-A028-7DB97CBB4417}" type="presParOf" srcId="{8300C301-F351-435F-9727-AE244FE9C306}" destId="{8E588310-BA6D-46E5-A1A7-A131FB790936}" srcOrd="7" destOrd="0" presId="urn:microsoft.com/office/officeart/2005/8/layout/list1"/>
    <dgm:cxn modelId="{905376E1-1B32-4D7D-B56D-84BD988D5E49}" type="presParOf" srcId="{8300C301-F351-435F-9727-AE244FE9C306}" destId="{4657B850-4F60-497D-9880-8B455C77517D}" srcOrd="8" destOrd="0" presId="urn:microsoft.com/office/officeart/2005/8/layout/list1"/>
    <dgm:cxn modelId="{A1479A3F-8A87-4FAC-8DF5-12F264FB4F14}" type="presParOf" srcId="{4657B850-4F60-497D-9880-8B455C77517D}" destId="{266AD3A4-776A-4FB8-8FED-060BA75CBFC5}" srcOrd="0" destOrd="0" presId="urn:microsoft.com/office/officeart/2005/8/layout/list1"/>
    <dgm:cxn modelId="{0AE97984-C0E9-4061-A9F4-3B25F0327B19}" type="presParOf" srcId="{4657B850-4F60-497D-9880-8B455C77517D}" destId="{F7D91DE1-6EB4-4D06-ADF1-CE5A323B9719}" srcOrd="1" destOrd="0" presId="urn:microsoft.com/office/officeart/2005/8/layout/list1"/>
    <dgm:cxn modelId="{BD7A13FA-72B7-4116-9A29-B06FCD66B14A}" type="presParOf" srcId="{8300C301-F351-435F-9727-AE244FE9C306}" destId="{540D57DB-8C30-4CDE-BB11-FE2F783718F2}" srcOrd="9" destOrd="0" presId="urn:microsoft.com/office/officeart/2005/8/layout/list1"/>
    <dgm:cxn modelId="{82590D38-4344-4312-A3E8-F4F2A8CD5F08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G.SRT.7</a:t>
          </a:r>
          <a:r>
            <a:rPr lang="en-US" sz="2800" dirty="0" smtClean="0"/>
            <a:t> </a:t>
          </a:r>
          <a:r>
            <a:rPr lang="en-US" sz="1800" dirty="0" smtClean="0"/>
            <a:t>Explain and use the relationship between the sine and cosine of complementary angles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/>
      <dgm:spPr/>
      <dgm:t>
        <a:bodyPr/>
        <a:lstStyle/>
        <a:p>
          <a:r>
            <a:rPr lang="en-US" dirty="0" smtClean="0"/>
            <a:t>Find the complement of sine and cosine</a:t>
          </a:r>
          <a:endParaRPr lang="en-US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994DD-7695-40CC-A66F-B245C00B3D78}" type="presOf" srcId="{E5BFEE8C-44FD-48C9-9D38-3C1B193A0312}" destId="{294C9427-04CF-47A7-94D4-7A2C18800687}" srcOrd="0" destOrd="0" presId="urn:microsoft.com/office/officeart/2005/8/layout/list1"/>
    <dgm:cxn modelId="{FCEC41DC-7AA1-4008-9D30-CFF88F33031B}" type="presOf" srcId="{E5BFEE8C-44FD-48C9-9D38-3C1B193A0312}" destId="{9A28CF46-B1B3-48B3-A5E9-DAD505FF73FE}" srcOrd="1" destOrd="0" presId="urn:microsoft.com/office/officeart/2005/8/layout/list1"/>
    <dgm:cxn modelId="{565EDF24-5886-4C54-90C7-C9FF7CB29F56}" type="presOf" srcId="{2D227DBE-C968-4353-890E-6C1447868BDC}" destId="{ADB7941B-9FC7-4B01-8F0A-0DDAB28021FF}" srcOrd="0" destOrd="0" presId="urn:microsoft.com/office/officeart/2005/8/layout/list1"/>
    <dgm:cxn modelId="{12EAEE7C-3157-40BE-B970-051AFDA8E0A7}" type="presOf" srcId="{82362D0D-123A-4E66-8DCB-741495A78698}" destId="{266AD3A4-776A-4FB8-8FED-060BA75CBFC5}" srcOrd="0" destOrd="0" presId="urn:microsoft.com/office/officeart/2005/8/layout/list1"/>
    <dgm:cxn modelId="{CCED6F8E-2FC0-44A9-AD89-06D9070A80B6}" type="presOf" srcId="{C9E08D0D-6D55-41C0-B0C3-8745906B4A76}" destId="{8E4A70A7-5C47-4289-9518-86C5FB79F2FF}" srcOrd="0" destOrd="0" presId="urn:microsoft.com/office/officeart/2005/8/layout/list1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1CB311AA-812C-4BB9-AFE4-4CBA9E03A8FF}" type="presOf" srcId="{16AB9E05-74B4-43CF-857B-517A5389297F}" destId="{BAAAE729-46C3-43A9-AE9F-9587A7AF15FC}" srcOrd="0" destOrd="0" presId="urn:microsoft.com/office/officeart/2005/8/layout/list1"/>
    <dgm:cxn modelId="{0DF75DC4-FB51-42FB-AA3B-D6165B2339C4}" type="presOf" srcId="{7CFA2A29-0693-4DCA-ADBB-D73D16ACB5AA}" destId="{8300C301-F351-435F-9727-AE244FE9C306}" srcOrd="0" destOrd="0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7A8448C6-F34B-4C0E-BD4E-CC897FF85D95}" type="presOf" srcId="{2D227DBE-C968-4353-890E-6C1447868BDC}" destId="{A303AE8E-A76A-4ECD-9D9F-1F1A2A150EBB}" srcOrd="1" destOrd="0" presId="urn:microsoft.com/office/officeart/2005/8/layout/list1"/>
    <dgm:cxn modelId="{7F60EDF0-8E9C-4199-971C-2CC8E6DF2201}" type="presOf" srcId="{82362D0D-123A-4E66-8DCB-741495A78698}" destId="{F7D91DE1-6EB4-4D06-ADF1-CE5A323B9719}" srcOrd="1" destOrd="0" presId="urn:microsoft.com/office/officeart/2005/8/layout/list1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594DCDFB-0AC1-478C-A391-2C2FDD7BA723}" type="presOf" srcId="{DBDEB324-6B37-4701-A42F-C35CD2385CFF}" destId="{BAAAE729-46C3-43A9-AE9F-9587A7AF15FC}" srcOrd="0" destOrd="1" presId="urn:microsoft.com/office/officeart/2005/8/layout/list1"/>
    <dgm:cxn modelId="{36517E38-6BD7-41F2-9198-D53F9E68B0FB}" type="presOf" srcId="{3E0187A3-7920-497D-97F7-B9551F67A3E3}" destId="{FA5B9F77-514B-403A-BAB8-2463BA0B1F7D}" srcOrd="0" destOrd="0" presId="urn:microsoft.com/office/officeart/2005/8/layout/list1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6BE016A5-008F-4E8B-BC52-55516BD5A48D}" type="presParOf" srcId="{8300C301-F351-435F-9727-AE244FE9C306}" destId="{6A6D398F-A8F2-4225-A9AE-D8DADAE51564}" srcOrd="0" destOrd="0" presId="urn:microsoft.com/office/officeart/2005/8/layout/list1"/>
    <dgm:cxn modelId="{06ACD500-3659-4F6C-B89A-429812E6DA91}" type="presParOf" srcId="{6A6D398F-A8F2-4225-A9AE-D8DADAE51564}" destId="{294C9427-04CF-47A7-94D4-7A2C18800687}" srcOrd="0" destOrd="0" presId="urn:microsoft.com/office/officeart/2005/8/layout/list1"/>
    <dgm:cxn modelId="{EE5488DA-2423-4FD5-9A49-159F1602ADC8}" type="presParOf" srcId="{6A6D398F-A8F2-4225-A9AE-D8DADAE51564}" destId="{9A28CF46-B1B3-48B3-A5E9-DAD505FF73FE}" srcOrd="1" destOrd="0" presId="urn:microsoft.com/office/officeart/2005/8/layout/list1"/>
    <dgm:cxn modelId="{D2C9B2AA-90B9-4AD2-B6BA-587C86DF01D1}" type="presParOf" srcId="{8300C301-F351-435F-9727-AE244FE9C306}" destId="{2802820E-ADB8-4E01-B2FF-DE07B511AD95}" srcOrd="1" destOrd="0" presId="urn:microsoft.com/office/officeart/2005/8/layout/list1"/>
    <dgm:cxn modelId="{DC830E2E-259F-43FF-9856-7358487392A4}" type="presParOf" srcId="{8300C301-F351-435F-9727-AE244FE9C306}" destId="{FA5B9F77-514B-403A-BAB8-2463BA0B1F7D}" srcOrd="2" destOrd="0" presId="urn:microsoft.com/office/officeart/2005/8/layout/list1"/>
    <dgm:cxn modelId="{1EE4980B-2BAD-42EA-9908-79D72503592E}" type="presParOf" srcId="{8300C301-F351-435F-9727-AE244FE9C306}" destId="{2DAAB8F7-3386-43AA-9310-BDCB1E8D8823}" srcOrd="3" destOrd="0" presId="urn:microsoft.com/office/officeart/2005/8/layout/list1"/>
    <dgm:cxn modelId="{986D958D-8D5A-4B60-81AA-C6CDD8120AAB}" type="presParOf" srcId="{8300C301-F351-435F-9727-AE244FE9C306}" destId="{B8FEA890-E7F6-469B-9AA4-7AC9B7B75902}" srcOrd="4" destOrd="0" presId="urn:microsoft.com/office/officeart/2005/8/layout/list1"/>
    <dgm:cxn modelId="{870F0142-85B9-4507-87AC-E9AB0D1CE8B5}" type="presParOf" srcId="{B8FEA890-E7F6-469B-9AA4-7AC9B7B75902}" destId="{ADB7941B-9FC7-4B01-8F0A-0DDAB28021FF}" srcOrd="0" destOrd="0" presId="urn:microsoft.com/office/officeart/2005/8/layout/list1"/>
    <dgm:cxn modelId="{A60EB5B6-15D1-472F-84E1-157A490B98E6}" type="presParOf" srcId="{B8FEA890-E7F6-469B-9AA4-7AC9B7B75902}" destId="{A303AE8E-A76A-4ECD-9D9F-1F1A2A150EBB}" srcOrd="1" destOrd="0" presId="urn:microsoft.com/office/officeart/2005/8/layout/list1"/>
    <dgm:cxn modelId="{3C9FA5D8-55EA-4937-9C37-C00EDC92E8C1}" type="presParOf" srcId="{8300C301-F351-435F-9727-AE244FE9C306}" destId="{4E99F2EC-6CA5-4E07-A6F6-D9650B1842AF}" srcOrd="5" destOrd="0" presId="urn:microsoft.com/office/officeart/2005/8/layout/list1"/>
    <dgm:cxn modelId="{E26A4834-A9FE-449E-83BA-3E1379DBF36A}" type="presParOf" srcId="{8300C301-F351-435F-9727-AE244FE9C306}" destId="{8E4A70A7-5C47-4289-9518-86C5FB79F2FF}" srcOrd="6" destOrd="0" presId="urn:microsoft.com/office/officeart/2005/8/layout/list1"/>
    <dgm:cxn modelId="{0BC59530-FEDA-4A09-A442-5C8F77149778}" type="presParOf" srcId="{8300C301-F351-435F-9727-AE244FE9C306}" destId="{8E588310-BA6D-46E5-A1A7-A131FB790936}" srcOrd="7" destOrd="0" presId="urn:microsoft.com/office/officeart/2005/8/layout/list1"/>
    <dgm:cxn modelId="{158C400F-283F-42EF-A44C-EFD018C958B1}" type="presParOf" srcId="{8300C301-F351-435F-9727-AE244FE9C306}" destId="{4657B850-4F60-497D-9880-8B455C77517D}" srcOrd="8" destOrd="0" presId="urn:microsoft.com/office/officeart/2005/8/layout/list1"/>
    <dgm:cxn modelId="{FA668CB7-5D4C-4413-9597-F094A568644C}" type="presParOf" srcId="{4657B850-4F60-497D-9880-8B455C77517D}" destId="{266AD3A4-776A-4FB8-8FED-060BA75CBFC5}" srcOrd="0" destOrd="0" presId="urn:microsoft.com/office/officeart/2005/8/layout/list1"/>
    <dgm:cxn modelId="{4C66116A-937A-49DA-8D0B-0382F7109926}" type="presParOf" srcId="{4657B850-4F60-497D-9880-8B455C77517D}" destId="{F7D91DE1-6EB4-4D06-ADF1-CE5A323B9719}" srcOrd="1" destOrd="0" presId="urn:microsoft.com/office/officeart/2005/8/layout/list1"/>
    <dgm:cxn modelId="{A4857D9E-6FD2-48BD-811F-DD448D6E9B26}" type="presParOf" srcId="{8300C301-F351-435F-9727-AE244FE9C306}" destId="{540D57DB-8C30-4CDE-BB11-FE2F783718F2}" srcOrd="9" destOrd="0" presId="urn:microsoft.com/office/officeart/2005/8/layout/list1"/>
    <dgm:cxn modelId="{80D2C783-677D-4D48-B41E-D8F46CA01590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G.SRT.7</a:t>
          </a:r>
          <a:r>
            <a:rPr lang="en-US" sz="2800" dirty="0" smtClean="0"/>
            <a:t> </a:t>
          </a:r>
          <a:r>
            <a:rPr lang="en-US" sz="1800" dirty="0" smtClean="0"/>
            <a:t>Explain and use the relationship between the sine and cosine of complementary angles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/>
      <dgm:spPr/>
      <dgm:t>
        <a:bodyPr/>
        <a:lstStyle/>
        <a:p>
          <a:r>
            <a:rPr lang="en-US" dirty="0" smtClean="0"/>
            <a:t>Find the complement of sine and cosine</a:t>
          </a:r>
          <a:endParaRPr lang="en-US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AC645D3A-EFF6-462C-BA6E-B7B1185C2C29}" type="presOf" srcId="{16AB9E05-74B4-43CF-857B-517A5389297F}" destId="{BAAAE729-46C3-43A9-AE9F-9587A7AF15FC}" srcOrd="0" destOrd="0" presId="urn:microsoft.com/office/officeart/2005/8/layout/list1"/>
    <dgm:cxn modelId="{74795398-0F10-48C7-B8D4-62DEA7252EF4}" type="presOf" srcId="{DBDEB324-6B37-4701-A42F-C35CD2385CFF}" destId="{BAAAE729-46C3-43A9-AE9F-9587A7AF15FC}" srcOrd="0" destOrd="1" presId="urn:microsoft.com/office/officeart/2005/8/layout/list1"/>
    <dgm:cxn modelId="{A7E36707-8FA2-478B-9AB1-36FB5C3D5F46}" type="presOf" srcId="{82362D0D-123A-4E66-8DCB-741495A78698}" destId="{F7D91DE1-6EB4-4D06-ADF1-CE5A323B9719}" srcOrd="1" destOrd="0" presId="urn:microsoft.com/office/officeart/2005/8/layout/list1"/>
    <dgm:cxn modelId="{5D8A8E40-E395-4003-A411-1A59CC302A80}" type="presOf" srcId="{C9E08D0D-6D55-41C0-B0C3-8745906B4A76}" destId="{8E4A70A7-5C47-4289-9518-86C5FB79F2FF}" srcOrd="0" destOrd="0" presId="urn:microsoft.com/office/officeart/2005/8/layout/list1"/>
    <dgm:cxn modelId="{9E97EAC8-18C8-4A50-AEAC-419C3C05CEEB}" type="presOf" srcId="{3E0187A3-7920-497D-97F7-B9551F67A3E3}" destId="{FA5B9F77-514B-403A-BAB8-2463BA0B1F7D}" srcOrd="0" destOrd="0" presId="urn:microsoft.com/office/officeart/2005/8/layout/list1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0900303B-9496-4921-AEE4-2AC21827FFF0}" type="presOf" srcId="{E5BFEE8C-44FD-48C9-9D38-3C1B193A0312}" destId="{294C9427-04CF-47A7-94D4-7A2C18800687}" srcOrd="0" destOrd="0" presId="urn:microsoft.com/office/officeart/2005/8/layout/list1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E0533684-7538-4ABE-9535-4F3DA1DFAC84}" type="presOf" srcId="{2D227DBE-C968-4353-890E-6C1447868BDC}" destId="{ADB7941B-9FC7-4B01-8F0A-0DDAB28021FF}" srcOrd="0" destOrd="0" presId="urn:microsoft.com/office/officeart/2005/8/layout/list1"/>
    <dgm:cxn modelId="{47DBA1D4-8F88-41AA-B3BC-5A326582B25D}" type="presOf" srcId="{2D227DBE-C968-4353-890E-6C1447868BDC}" destId="{A303AE8E-A76A-4ECD-9D9F-1F1A2A150EBB}" srcOrd="1" destOrd="0" presId="urn:microsoft.com/office/officeart/2005/8/layout/list1"/>
    <dgm:cxn modelId="{BEECF411-C772-45F3-8FC7-FF33E3CC836B}" type="presOf" srcId="{7CFA2A29-0693-4DCA-ADBB-D73D16ACB5AA}" destId="{8300C301-F351-435F-9727-AE244FE9C306}" srcOrd="0" destOrd="0" presId="urn:microsoft.com/office/officeart/2005/8/layout/list1"/>
    <dgm:cxn modelId="{A63CB5E9-591F-49EB-96B9-4566CE4536EB}" type="presOf" srcId="{82362D0D-123A-4E66-8DCB-741495A78698}" destId="{266AD3A4-776A-4FB8-8FED-060BA75CBFC5}" srcOrd="0" destOrd="0" presId="urn:microsoft.com/office/officeart/2005/8/layout/list1"/>
    <dgm:cxn modelId="{D4D17408-05D8-4EC3-AD6F-31D02AD68E04}" type="presOf" srcId="{E5BFEE8C-44FD-48C9-9D38-3C1B193A0312}" destId="{9A28CF46-B1B3-48B3-A5E9-DAD505FF73FE}" srcOrd="1" destOrd="0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1121622B-88FF-4D2B-8F7F-A6E5371BCA78}" type="presParOf" srcId="{8300C301-F351-435F-9727-AE244FE9C306}" destId="{6A6D398F-A8F2-4225-A9AE-D8DADAE51564}" srcOrd="0" destOrd="0" presId="urn:microsoft.com/office/officeart/2005/8/layout/list1"/>
    <dgm:cxn modelId="{5555905F-A520-48E6-9C37-8F4ED98DAA0E}" type="presParOf" srcId="{6A6D398F-A8F2-4225-A9AE-D8DADAE51564}" destId="{294C9427-04CF-47A7-94D4-7A2C18800687}" srcOrd="0" destOrd="0" presId="urn:microsoft.com/office/officeart/2005/8/layout/list1"/>
    <dgm:cxn modelId="{B9309E1D-9EBE-4A7D-8A1C-8D1469C68786}" type="presParOf" srcId="{6A6D398F-A8F2-4225-A9AE-D8DADAE51564}" destId="{9A28CF46-B1B3-48B3-A5E9-DAD505FF73FE}" srcOrd="1" destOrd="0" presId="urn:microsoft.com/office/officeart/2005/8/layout/list1"/>
    <dgm:cxn modelId="{A808EC8E-8F52-4BEE-AFC3-F73A3F9CB243}" type="presParOf" srcId="{8300C301-F351-435F-9727-AE244FE9C306}" destId="{2802820E-ADB8-4E01-B2FF-DE07B511AD95}" srcOrd="1" destOrd="0" presId="urn:microsoft.com/office/officeart/2005/8/layout/list1"/>
    <dgm:cxn modelId="{02877D68-3A58-443C-91E5-7E0AC0D07CA7}" type="presParOf" srcId="{8300C301-F351-435F-9727-AE244FE9C306}" destId="{FA5B9F77-514B-403A-BAB8-2463BA0B1F7D}" srcOrd="2" destOrd="0" presId="urn:microsoft.com/office/officeart/2005/8/layout/list1"/>
    <dgm:cxn modelId="{B7F9E251-CFA8-4112-9C20-B73B3451E78A}" type="presParOf" srcId="{8300C301-F351-435F-9727-AE244FE9C306}" destId="{2DAAB8F7-3386-43AA-9310-BDCB1E8D8823}" srcOrd="3" destOrd="0" presId="urn:microsoft.com/office/officeart/2005/8/layout/list1"/>
    <dgm:cxn modelId="{D498D382-2288-4616-A738-424B7144346B}" type="presParOf" srcId="{8300C301-F351-435F-9727-AE244FE9C306}" destId="{B8FEA890-E7F6-469B-9AA4-7AC9B7B75902}" srcOrd="4" destOrd="0" presId="urn:microsoft.com/office/officeart/2005/8/layout/list1"/>
    <dgm:cxn modelId="{C542F60D-F562-4498-A70C-C20DF812F4A7}" type="presParOf" srcId="{B8FEA890-E7F6-469B-9AA4-7AC9B7B75902}" destId="{ADB7941B-9FC7-4B01-8F0A-0DDAB28021FF}" srcOrd="0" destOrd="0" presId="urn:microsoft.com/office/officeart/2005/8/layout/list1"/>
    <dgm:cxn modelId="{557BAACF-13FF-4EDB-A413-CF2631AAF23C}" type="presParOf" srcId="{B8FEA890-E7F6-469B-9AA4-7AC9B7B75902}" destId="{A303AE8E-A76A-4ECD-9D9F-1F1A2A150EBB}" srcOrd="1" destOrd="0" presId="urn:microsoft.com/office/officeart/2005/8/layout/list1"/>
    <dgm:cxn modelId="{85F32210-948B-4696-93C8-EAF8FC7B754C}" type="presParOf" srcId="{8300C301-F351-435F-9727-AE244FE9C306}" destId="{4E99F2EC-6CA5-4E07-A6F6-D9650B1842AF}" srcOrd="5" destOrd="0" presId="urn:microsoft.com/office/officeart/2005/8/layout/list1"/>
    <dgm:cxn modelId="{BEDB0AF0-F315-4CE2-8020-4778734EF20B}" type="presParOf" srcId="{8300C301-F351-435F-9727-AE244FE9C306}" destId="{8E4A70A7-5C47-4289-9518-86C5FB79F2FF}" srcOrd="6" destOrd="0" presId="urn:microsoft.com/office/officeart/2005/8/layout/list1"/>
    <dgm:cxn modelId="{D04B7BB9-1196-45D5-8464-43FC67A8AAB2}" type="presParOf" srcId="{8300C301-F351-435F-9727-AE244FE9C306}" destId="{8E588310-BA6D-46E5-A1A7-A131FB790936}" srcOrd="7" destOrd="0" presId="urn:microsoft.com/office/officeart/2005/8/layout/list1"/>
    <dgm:cxn modelId="{AB9C15D4-E68F-49AF-8A9A-D0EFF3B2647A}" type="presParOf" srcId="{8300C301-F351-435F-9727-AE244FE9C306}" destId="{4657B850-4F60-497D-9880-8B455C77517D}" srcOrd="8" destOrd="0" presId="urn:microsoft.com/office/officeart/2005/8/layout/list1"/>
    <dgm:cxn modelId="{DA5A7508-63B5-4F38-B871-30458DE77203}" type="presParOf" srcId="{4657B850-4F60-497D-9880-8B455C77517D}" destId="{266AD3A4-776A-4FB8-8FED-060BA75CBFC5}" srcOrd="0" destOrd="0" presId="urn:microsoft.com/office/officeart/2005/8/layout/list1"/>
    <dgm:cxn modelId="{D2A65F85-56E4-4A42-A662-95FCE722628D}" type="presParOf" srcId="{4657B850-4F60-497D-9880-8B455C77517D}" destId="{F7D91DE1-6EB4-4D06-ADF1-CE5A323B9719}" srcOrd="1" destOrd="0" presId="urn:microsoft.com/office/officeart/2005/8/layout/list1"/>
    <dgm:cxn modelId="{5A0BDED3-07C4-4B17-A635-8199BBDAE7FF}" type="presParOf" srcId="{8300C301-F351-435F-9727-AE244FE9C306}" destId="{540D57DB-8C30-4CDE-BB11-FE2F783718F2}" srcOrd="9" destOrd="0" presId="urn:microsoft.com/office/officeart/2005/8/layout/list1"/>
    <dgm:cxn modelId="{5797EF6F-9F38-47B0-90B6-60B228B71F0E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G.SRT.7</a:t>
          </a:r>
          <a:r>
            <a:rPr lang="en-US" sz="2800" dirty="0" smtClean="0"/>
            <a:t> </a:t>
          </a:r>
          <a:r>
            <a:rPr lang="en-US" sz="1800" dirty="0" smtClean="0"/>
            <a:t>Explain and use the relationship between the sine and cosine of complementary angles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/>
      <dgm:spPr/>
      <dgm:t>
        <a:bodyPr/>
        <a:lstStyle/>
        <a:p>
          <a:r>
            <a:rPr lang="en-US" dirty="0" smtClean="0"/>
            <a:t>Find the complement of sine and cosine</a:t>
          </a:r>
          <a:endParaRPr lang="en-US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30D319-BBDE-4126-8775-40666F5DD380}" type="presOf" srcId="{82362D0D-123A-4E66-8DCB-741495A78698}" destId="{F7D91DE1-6EB4-4D06-ADF1-CE5A323B9719}" srcOrd="1" destOrd="0" presId="urn:microsoft.com/office/officeart/2005/8/layout/list1"/>
    <dgm:cxn modelId="{1B2C0792-62DD-4B42-9785-7A316E119468}" type="presOf" srcId="{E5BFEE8C-44FD-48C9-9D38-3C1B193A0312}" destId="{9A28CF46-B1B3-48B3-A5E9-DAD505FF73FE}" srcOrd="1" destOrd="0" presId="urn:microsoft.com/office/officeart/2005/8/layout/list1"/>
    <dgm:cxn modelId="{A16E1E10-80C0-4EFF-B279-B39740A07E6B}" type="presOf" srcId="{C9E08D0D-6D55-41C0-B0C3-8745906B4A76}" destId="{8E4A70A7-5C47-4289-9518-86C5FB79F2FF}" srcOrd="0" destOrd="0" presId="urn:microsoft.com/office/officeart/2005/8/layout/list1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7C2B6C6A-5197-4A42-9303-B4BBB910A52A}" type="presOf" srcId="{2D227DBE-C968-4353-890E-6C1447868BDC}" destId="{A303AE8E-A76A-4ECD-9D9F-1F1A2A150EBB}" srcOrd="1" destOrd="0" presId="urn:microsoft.com/office/officeart/2005/8/layout/list1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C6D6652F-B25B-4C0B-94A6-D3B35910C2A0}" type="presOf" srcId="{2D227DBE-C968-4353-890E-6C1447868BDC}" destId="{ADB7941B-9FC7-4B01-8F0A-0DDAB28021FF}" srcOrd="0" destOrd="0" presId="urn:microsoft.com/office/officeart/2005/8/layout/list1"/>
    <dgm:cxn modelId="{09E61A55-490D-450F-AA06-F46C411DDECE}" type="presOf" srcId="{E5BFEE8C-44FD-48C9-9D38-3C1B193A0312}" destId="{294C9427-04CF-47A7-94D4-7A2C18800687}" srcOrd="0" destOrd="0" presId="urn:microsoft.com/office/officeart/2005/8/layout/list1"/>
    <dgm:cxn modelId="{657668B3-24BA-472E-B41B-AA68D08F8337}" type="presOf" srcId="{3E0187A3-7920-497D-97F7-B9551F67A3E3}" destId="{FA5B9F77-514B-403A-BAB8-2463BA0B1F7D}" srcOrd="0" destOrd="0" presId="urn:microsoft.com/office/officeart/2005/8/layout/list1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43D63CAA-7DF0-4E11-8BD8-186446DDAAE2}" type="presOf" srcId="{16AB9E05-74B4-43CF-857B-517A5389297F}" destId="{BAAAE729-46C3-43A9-AE9F-9587A7AF15FC}" srcOrd="0" destOrd="0" presId="urn:microsoft.com/office/officeart/2005/8/layout/list1"/>
    <dgm:cxn modelId="{2209C234-A3E7-4066-85D7-1627B1EA3FDB}" type="presOf" srcId="{7CFA2A29-0693-4DCA-ADBB-D73D16ACB5AA}" destId="{8300C301-F351-435F-9727-AE244FE9C306}" srcOrd="0" destOrd="0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8628DE3C-3F66-44E2-90A9-E7D1ED64FA68}" type="presOf" srcId="{82362D0D-123A-4E66-8DCB-741495A78698}" destId="{266AD3A4-776A-4FB8-8FED-060BA75CBFC5}" srcOrd="0" destOrd="0" presId="urn:microsoft.com/office/officeart/2005/8/layout/list1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9FF46062-CB9B-4ED9-A141-40D85A33EFB6}" type="presOf" srcId="{DBDEB324-6B37-4701-A42F-C35CD2385CFF}" destId="{BAAAE729-46C3-43A9-AE9F-9587A7AF15FC}" srcOrd="0" destOrd="1" presId="urn:microsoft.com/office/officeart/2005/8/layout/list1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B26B4309-4C67-4EB7-8BD7-1C79B3E9FF66}" type="presParOf" srcId="{8300C301-F351-435F-9727-AE244FE9C306}" destId="{6A6D398F-A8F2-4225-A9AE-D8DADAE51564}" srcOrd="0" destOrd="0" presId="urn:microsoft.com/office/officeart/2005/8/layout/list1"/>
    <dgm:cxn modelId="{86DF91CE-C495-4A57-BDF4-877386C36844}" type="presParOf" srcId="{6A6D398F-A8F2-4225-A9AE-D8DADAE51564}" destId="{294C9427-04CF-47A7-94D4-7A2C18800687}" srcOrd="0" destOrd="0" presId="urn:microsoft.com/office/officeart/2005/8/layout/list1"/>
    <dgm:cxn modelId="{0ACF52DD-2BE0-445D-9479-BBBDC4DA4DAC}" type="presParOf" srcId="{6A6D398F-A8F2-4225-A9AE-D8DADAE51564}" destId="{9A28CF46-B1B3-48B3-A5E9-DAD505FF73FE}" srcOrd="1" destOrd="0" presId="urn:microsoft.com/office/officeart/2005/8/layout/list1"/>
    <dgm:cxn modelId="{7B36E347-8D52-49BA-8DF3-5124FE6D6699}" type="presParOf" srcId="{8300C301-F351-435F-9727-AE244FE9C306}" destId="{2802820E-ADB8-4E01-B2FF-DE07B511AD95}" srcOrd="1" destOrd="0" presId="urn:microsoft.com/office/officeart/2005/8/layout/list1"/>
    <dgm:cxn modelId="{1614ECF1-C51C-409D-8A6A-0F09824054BD}" type="presParOf" srcId="{8300C301-F351-435F-9727-AE244FE9C306}" destId="{FA5B9F77-514B-403A-BAB8-2463BA0B1F7D}" srcOrd="2" destOrd="0" presId="urn:microsoft.com/office/officeart/2005/8/layout/list1"/>
    <dgm:cxn modelId="{B7742B58-8942-41C8-B956-A030F0A0268F}" type="presParOf" srcId="{8300C301-F351-435F-9727-AE244FE9C306}" destId="{2DAAB8F7-3386-43AA-9310-BDCB1E8D8823}" srcOrd="3" destOrd="0" presId="urn:microsoft.com/office/officeart/2005/8/layout/list1"/>
    <dgm:cxn modelId="{8721AF9D-848F-43B5-8EE5-9478612F97BA}" type="presParOf" srcId="{8300C301-F351-435F-9727-AE244FE9C306}" destId="{B8FEA890-E7F6-469B-9AA4-7AC9B7B75902}" srcOrd="4" destOrd="0" presId="urn:microsoft.com/office/officeart/2005/8/layout/list1"/>
    <dgm:cxn modelId="{85BFFCE4-7011-4266-A8D4-198F145BCEA1}" type="presParOf" srcId="{B8FEA890-E7F6-469B-9AA4-7AC9B7B75902}" destId="{ADB7941B-9FC7-4B01-8F0A-0DDAB28021FF}" srcOrd="0" destOrd="0" presId="urn:microsoft.com/office/officeart/2005/8/layout/list1"/>
    <dgm:cxn modelId="{32A164B4-9F8A-4B68-9E9F-3C5BB1AF98D5}" type="presParOf" srcId="{B8FEA890-E7F6-469B-9AA4-7AC9B7B75902}" destId="{A303AE8E-A76A-4ECD-9D9F-1F1A2A150EBB}" srcOrd="1" destOrd="0" presId="urn:microsoft.com/office/officeart/2005/8/layout/list1"/>
    <dgm:cxn modelId="{486BD3DA-4D02-4E8E-B59A-809A7A216852}" type="presParOf" srcId="{8300C301-F351-435F-9727-AE244FE9C306}" destId="{4E99F2EC-6CA5-4E07-A6F6-D9650B1842AF}" srcOrd="5" destOrd="0" presId="urn:microsoft.com/office/officeart/2005/8/layout/list1"/>
    <dgm:cxn modelId="{0FE54362-520F-41FD-9612-33376C4FD620}" type="presParOf" srcId="{8300C301-F351-435F-9727-AE244FE9C306}" destId="{8E4A70A7-5C47-4289-9518-86C5FB79F2FF}" srcOrd="6" destOrd="0" presId="urn:microsoft.com/office/officeart/2005/8/layout/list1"/>
    <dgm:cxn modelId="{4DA76730-4AF0-407C-9989-3068DB5BA2F1}" type="presParOf" srcId="{8300C301-F351-435F-9727-AE244FE9C306}" destId="{8E588310-BA6D-46E5-A1A7-A131FB790936}" srcOrd="7" destOrd="0" presId="urn:microsoft.com/office/officeart/2005/8/layout/list1"/>
    <dgm:cxn modelId="{523A2D27-8E71-4C2A-A3D4-AE305F88BB68}" type="presParOf" srcId="{8300C301-F351-435F-9727-AE244FE9C306}" destId="{4657B850-4F60-497D-9880-8B455C77517D}" srcOrd="8" destOrd="0" presId="urn:microsoft.com/office/officeart/2005/8/layout/list1"/>
    <dgm:cxn modelId="{9D46DD00-2E71-409A-8C0C-CA0A5E691240}" type="presParOf" srcId="{4657B850-4F60-497D-9880-8B455C77517D}" destId="{266AD3A4-776A-4FB8-8FED-060BA75CBFC5}" srcOrd="0" destOrd="0" presId="urn:microsoft.com/office/officeart/2005/8/layout/list1"/>
    <dgm:cxn modelId="{A6259EAA-A714-4316-A36A-2FA97D86E4E7}" type="presParOf" srcId="{4657B850-4F60-497D-9880-8B455C77517D}" destId="{F7D91DE1-6EB4-4D06-ADF1-CE5A323B9719}" srcOrd="1" destOrd="0" presId="urn:microsoft.com/office/officeart/2005/8/layout/list1"/>
    <dgm:cxn modelId="{3377E0EF-BC0A-4633-87BC-493FAF6386D8}" type="presParOf" srcId="{8300C301-F351-435F-9727-AE244FE9C306}" destId="{540D57DB-8C30-4CDE-BB11-FE2F783718F2}" srcOrd="9" destOrd="0" presId="urn:microsoft.com/office/officeart/2005/8/layout/list1"/>
    <dgm:cxn modelId="{4651A18A-0CC2-422F-8D80-05C6FB97B0B0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G.SRT.8</a:t>
          </a:r>
          <a:r>
            <a:rPr lang="en-US" sz="2800" dirty="0" smtClean="0"/>
            <a:t> </a:t>
          </a:r>
          <a:r>
            <a:rPr lang="en-US" sz="1800" dirty="0" smtClean="0"/>
            <a:t>Use trigonometric ratios and the Pythagorean Theorem to solve triangles in applied problems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 custT="1"/>
      <dgm:spPr/>
      <dgm:t>
        <a:bodyPr/>
        <a:lstStyle/>
        <a:p>
          <a:r>
            <a:rPr lang="en-US" sz="1800" dirty="0" smtClean="0"/>
            <a:t>Use the Pythagorean Theorem to Solve Right Triangles </a:t>
          </a:r>
          <a:endParaRPr lang="en-US" sz="1800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 custT="1"/>
      <dgm:spPr/>
      <dgm:t>
        <a:bodyPr/>
        <a:lstStyle/>
        <a:p>
          <a:r>
            <a:rPr lang="en-US" sz="1600" dirty="0" smtClean="0"/>
            <a:t>5 Question Daily Assessment</a:t>
          </a:r>
          <a:endParaRPr lang="en-US" sz="1600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 custT="1"/>
      <dgm:spPr/>
      <dgm:t>
        <a:bodyPr/>
        <a:lstStyle/>
        <a:p>
          <a:r>
            <a:rPr lang="en-US" sz="1800" dirty="0" smtClean="0"/>
            <a:t>Daily Ticket out the Door</a:t>
          </a:r>
          <a:endParaRPr lang="en-US" sz="1800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ADC68E3C-4E51-4D54-BA8E-3EC13AED72A6}">
      <dgm:prSet phldrT="[Text]" custT="1"/>
      <dgm:spPr/>
      <dgm:t>
        <a:bodyPr/>
        <a:lstStyle/>
        <a:p>
          <a:r>
            <a:rPr lang="en-US" sz="1800" dirty="0" smtClean="0"/>
            <a:t>Use Trigonometric Ratios to Solve Right Triangles</a:t>
          </a:r>
          <a:endParaRPr lang="en-US" sz="1800" dirty="0"/>
        </a:p>
      </dgm:t>
    </dgm:pt>
    <dgm:pt modelId="{27527462-1D74-4A34-8F9E-0F5338D1F1C1}" type="parTrans" cxnId="{AAE0F749-326F-4C95-BA4A-590D4354C93E}">
      <dgm:prSet/>
      <dgm:spPr/>
      <dgm:t>
        <a:bodyPr/>
        <a:lstStyle/>
        <a:p>
          <a:endParaRPr lang="en-US"/>
        </a:p>
      </dgm:t>
    </dgm:pt>
    <dgm:pt modelId="{4B3E9599-61D4-4E58-87C4-4E5E2EC19A8A}" type="sibTrans" cxnId="{AAE0F749-326F-4C95-BA4A-590D4354C93E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7ED132-5BD0-485A-98CE-49751EA2D6A6}" type="presOf" srcId="{C9E08D0D-6D55-41C0-B0C3-8745906B4A76}" destId="{8E4A70A7-5C47-4289-9518-86C5FB79F2FF}" srcOrd="0" destOrd="0" presId="urn:microsoft.com/office/officeart/2005/8/layout/list1"/>
    <dgm:cxn modelId="{744B9CDA-44F5-4B24-B068-8A9A1E79E1D6}" type="presOf" srcId="{16AB9E05-74B4-43CF-857B-517A5389297F}" destId="{BAAAE729-46C3-43A9-AE9F-9587A7AF15FC}" srcOrd="0" destOrd="0" presId="urn:microsoft.com/office/officeart/2005/8/layout/list1"/>
    <dgm:cxn modelId="{4587FADD-2438-4A8B-AB7E-AA40A89EC5E9}" type="presOf" srcId="{3E0187A3-7920-497D-97F7-B9551F67A3E3}" destId="{FA5B9F77-514B-403A-BAB8-2463BA0B1F7D}" srcOrd="0" destOrd="0" presId="urn:microsoft.com/office/officeart/2005/8/layout/list1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C770E9A3-0FBA-4206-9A22-3B3E83C498DA}" type="presOf" srcId="{82362D0D-123A-4E66-8DCB-741495A78698}" destId="{F7D91DE1-6EB4-4D06-ADF1-CE5A323B9719}" srcOrd="1" destOrd="0" presId="urn:microsoft.com/office/officeart/2005/8/layout/list1"/>
    <dgm:cxn modelId="{6F7E5B99-124A-40D8-A193-19120BCEBCEA}" type="presOf" srcId="{E5BFEE8C-44FD-48C9-9D38-3C1B193A0312}" destId="{9A28CF46-B1B3-48B3-A5E9-DAD505FF73FE}" srcOrd="1" destOrd="0" presId="urn:microsoft.com/office/officeart/2005/8/layout/list1"/>
    <dgm:cxn modelId="{AAE0F749-326F-4C95-BA4A-590D4354C93E}" srcId="{2D227DBE-C968-4353-890E-6C1447868BDC}" destId="{ADC68E3C-4E51-4D54-BA8E-3EC13AED72A6}" srcOrd="1" destOrd="0" parTransId="{27527462-1D74-4A34-8F9E-0F5338D1F1C1}" sibTransId="{4B3E9599-61D4-4E58-87C4-4E5E2EC19A8A}"/>
    <dgm:cxn modelId="{90D6150D-5863-4BF2-A515-7DFD1B5A24BA}" type="presOf" srcId="{7CFA2A29-0693-4DCA-ADBB-D73D16ACB5AA}" destId="{8300C301-F351-435F-9727-AE244FE9C306}" srcOrd="0" destOrd="0" presId="urn:microsoft.com/office/officeart/2005/8/layout/list1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A193901A-3912-40FA-AF34-FCF7DCF82E57}" type="presOf" srcId="{2D227DBE-C968-4353-890E-6C1447868BDC}" destId="{ADB7941B-9FC7-4B01-8F0A-0DDAB28021FF}" srcOrd="0" destOrd="0" presId="urn:microsoft.com/office/officeart/2005/8/layout/list1"/>
    <dgm:cxn modelId="{09ECC496-8FB6-465C-91BB-D3DD03DC0FD2}" type="presOf" srcId="{2D227DBE-C968-4353-890E-6C1447868BDC}" destId="{A303AE8E-A76A-4ECD-9D9F-1F1A2A150EBB}" srcOrd="1" destOrd="0" presId="urn:microsoft.com/office/officeart/2005/8/layout/list1"/>
    <dgm:cxn modelId="{2D3A9721-1BA7-4EF3-8400-594DD6B87725}" type="presOf" srcId="{82362D0D-123A-4E66-8DCB-741495A78698}" destId="{266AD3A4-776A-4FB8-8FED-060BA75CBFC5}" srcOrd="0" destOrd="0" presId="urn:microsoft.com/office/officeart/2005/8/layout/list1"/>
    <dgm:cxn modelId="{4EE427D4-CD4A-453C-AB36-EEC98F01F26C}" type="presOf" srcId="{DBDEB324-6B37-4701-A42F-C35CD2385CFF}" destId="{BAAAE729-46C3-43A9-AE9F-9587A7AF15FC}" srcOrd="0" destOrd="1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D026D1A6-04AE-4145-AF88-3962F44FD4FE}" type="presOf" srcId="{ADC68E3C-4E51-4D54-BA8E-3EC13AED72A6}" destId="{8E4A70A7-5C47-4289-9518-86C5FB79F2FF}" srcOrd="0" destOrd="1" presId="urn:microsoft.com/office/officeart/2005/8/layout/list1"/>
    <dgm:cxn modelId="{DF56E42E-66C5-4DD1-8047-B0D7251654A7}" type="presOf" srcId="{E5BFEE8C-44FD-48C9-9D38-3C1B193A0312}" destId="{294C9427-04CF-47A7-94D4-7A2C18800687}" srcOrd="0" destOrd="0" presId="urn:microsoft.com/office/officeart/2005/8/layout/list1"/>
    <dgm:cxn modelId="{72D2409C-3829-452E-BA94-E9962E64979E}" type="presParOf" srcId="{8300C301-F351-435F-9727-AE244FE9C306}" destId="{6A6D398F-A8F2-4225-A9AE-D8DADAE51564}" srcOrd="0" destOrd="0" presId="urn:microsoft.com/office/officeart/2005/8/layout/list1"/>
    <dgm:cxn modelId="{86B92799-F5E0-48E8-B908-77CF703E68B9}" type="presParOf" srcId="{6A6D398F-A8F2-4225-A9AE-D8DADAE51564}" destId="{294C9427-04CF-47A7-94D4-7A2C18800687}" srcOrd="0" destOrd="0" presId="urn:microsoft.com/office/officeart/2005/8/layout/list1"/>
    <dgm:cxn modelId="{98A70DB2-DD0E-4508-A267-738259F0BB85}" type="presParOf" srcId="{6A6D398F-A8F2-4225-A9AE-D8DADAE51564}" destId="{9A28CF46-B1B3-48B3-A5E9-DAD505FF73FE}" srcOrd="1" destOrd="0" presId="urn:microsoft.com/office/officeart/2005/8/layout/list1"/>
    <dgm:cxn modelId="{83F8478B-21A1-4EAE-8AC6-5E8867E3C94F}" type="presParOf" srcId="{8300C301-F351-435F-9727-AE244FE9C306}" destId="{2802820E-ADB8-4E01-B2FF-DE07B511AD95}" srcOrd="1" destOrd="0" presId="urn:microsoft.com/office/officeart/2005/8/layout/list1"/>
    <dgm:cxn modelId="{D2D872F2-F985-4CA4-A7FF-FE32AD2EF2D7}" type="presParOf" srcId="{8300C301-F351-435F-9727-AE244FE9C306}" destId="{FA5B9F77-514B-403A-BAB8-2463BA0B1F7D}" srcOrd="2" destOrd="0" presId="urn:microsoft.com/office/officeart/2005/8/layout/list1"/>
    <dgm:cxn modelId="{6E6D5F68-CAEA-40B6-A9B0-30CEC0CC2638}" type="presParOf" srcId="{8300C301-F351-435F-9727-AE244FE9C306}" destId="{2DAAB8F7-3386-43AA-9310-BDCB1E8D8823}" srcOrd="3" destOrd="0" presId="urn:microsoft.com/office/officeart/2005/8/layout/list1"/>
    <dgm:cxn modelId="{C12B6C71-90B8-49E6-81D7-A606967710FD}" type="presParOf" srcId="{8300C301-F351-435F-9727-AE244FE9C306}" destId="{B8FEA890-E7F6-469B-9AA4-7AC9B7B75902}" srcOrd="4" destOrd="0" presId="urn:microsoft.com/office/officeart/2005/8/layout/list1"/>
    <dgm:cxn modelId="{5C2D763F-FB4C-4B2C-B49B-44FC53936E8E}" type="presParOf" srcId="{B8FEA890-E7F6-469B-9AA4-7AC9B7B75902}" destId="{ADB7941B-9FC7-4B01-8F0A-0DDAB28021FF}" srcOrd="0" destOrd="0" presId="urn:microsoft.com/office/officeart/2005/8/layout/list1"/>
    <dgm:cxn modelId="{6B52CAE0-DD6E-4913-A40B-0D011CCFEB17}" type="presParOf" srcId="{B8FEA890-E7F6-469B-9AA4-7AC9B7B75902}" destId="{A303AE8E-A76A-4ECD-9D9F-1F1A2A150EBB}" srcOrd="1" destOrd="0" presId="urn:microsoft.com/office/officeart/2005/8/layout/list1"/>
    <dgm:cxn modelId="{E327675D-6A61-499E-B57B-95C2AE0CC7E8}" type="presParOf" srcId="{8300C301-F351-435F-9727-AE244FE9C306}" destId="{4E99F2EC-6CA5-4E07-A6F6-D9650B1842AF}" srcOrd="5" destOrd="0" presId="urn:microsoft.com/office/officeart/2005/8/layout/list1"/>
    <dgm:cxn modelId="{AD810E6E-B750-4190-8740-EFABDA496A78}" type="presParOf" srcId="{8300C301-F351-435F-9727-AE244FE9C306}" destId="{8E4A70A7-5C47-4289-9518-86C5FB79F2FF}" srcOrd="6" destOrd="0" presId="urn:microsoft.com/office/officeart/2005/8/layout/list1"/>
    <dgm:cxn modelId="{BB3F2F1B-1FC7-4A96-9CC5-52F1334C0712}" type="presParOf" srcId="{8300C301-F351-435F-9727-AE244FE9C306}" destId="{8E588310-BA6D-46E5-A1A7-A131FB790936}" srcOrd="7" destOrd="0" presId="urn:microsoft.com/office/officeart/2005/8/layout/list1"/>
    <dgm:cxn modelId="{6CFDAFDA-0BF7-47AA-BDAD-37287812689A}" type="presParOf" srcId="{8300C301-F351-435F-9727-AE244FE9C306}" destId="{4657B850-4F60-497D-9880-8B455C77517D}" srcOrd="8" destOrd="0" presId="urn:microsoft.com/office/officeart/2005/8/layout/list1"/>
    <dgm:cxn modelId="{40C87109-268A-427B-952D-C37F1215B9B2}" type="presParOf" srcId="{4657B850-4F60-497D-9880-8B455C77517D}" destId="{266AD3A4-776A-4FB8-8FED-060BA75CBFC5}" srcOrd="0" destOrd="0" presId="urn:microsoft.com/office/officeart/2005/8/layout/list1"/>
    <dgm:cxn modelId="{17BB1392-591D-46F8-A9A2-F1CF3198BE7A}" type="presParOf" srcId="{4657B850-4F60-497D-9880-8B455C77517D}" destId="{F7D91DE1-6EB4-4D06-ADF1-CE5A323B9719}" srcOrd="1" destOrd="0" presId="urn:microsoft.com/office/officeart/2005/8/layout/list1"/>
    <dgm:cxn modelId="{A42F1083-3B29-45BD-A238-28C818A35A7A}" type="presParOf" srcId="{8300C301-F351-435F-9727-AE244FE9C306}" destId="{540D57DB-8C30-4CDE-BB11-FE2F783718F2}" srcOrd="9" destOrd="0" presId="urn:microsoft.com/office/officeart/2005/8/layout/list1"/>
    <dgm:cxn modelId="{A3E94642-F401-4B71-93E7-9564358D15CA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FA2A29-0693-4DCA-ADBB-D73D16ACB5A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FEE8C-44FD-48C9-9D38-3C1B193A0312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8252C70F-F529-4AE2-9C6E-A4576CD61D4F}" type="parTrans" cxnId="{3BC196AA-B052-4215-A711-2CBDA3BA5AAF}">
      <dgm:prSet/>
      <dgm:spPr/>
      <dgm:t>
        <a:bodyPr/>
        <a:lstStyle/>
        <a:p>
          <a:endParaRPr lang="en-US"/>
        </a:p>
      </dgm:t>
    </dgm:pt>
    <dgm:pt modelId="{9D2EDA57-E77C-46D8-98B0-4A03B7C11993}" type="sibTrans" cxnId="{3BC196AA-B052-4215-A711-2CBDA3BA5AAF}">
      <dgm:prSet/>
      <dgm:spPr/>
      <dgm:t>
        <a:bodyPr/>
        <a:lstStyle/>
        <a:p>
          <a:endParaRPr lang="en-US"/>
        </a:p>
      </dgm:t>
    </dgm:pt>
    <dgm:pt modelId="{2D227DBE-C968-4353-890E-6C1447868BDC}">
      <dgm:prSet phldrT="[Text]" custT="1"/>
      <dgm:spPr/>
      <dgm:t>
        <a:bodyPr/>
        <a:lstStyle/>
        <a:p>
          <a:r>
            <a:rPr lang="en-US" sz="1800" dirty="0" smtClean="0"/>
            <a:t>What am I going to do today?</a:t>
          </a:r>
          <a:endParaRPr lang="en-US" sz="1800" dirty="0"/>
        </a:p>
      </dgm:t>
    </dgm:pt>
    <dgm:pt modelId="{C14625A5-5E40-4F33-9B43-05DC5C8766D0}" type="parTrans" cxnId="{12B4F25D-52FF-4602-B2D2-2273DBBE9980}">
      <dgm:prSet/>
      <dgm:spPr/>
      <dgm:t>
        <a:bodyPr/>
        <a:lstStyle/>
        <a:p>
          <a:endParaRPr lang="en-US"/>
        </a:p>
      </dgm:t>
    </dgm:pt>
    <dgm:pt modelId="{0C288A59-5AD1-4837-87A3-0B0FF16A0AEF}" type="sibTrans" cxnId="{12B4F25D-52FF-4602-B2D2-2273DBBE9980}">
      <dgm:prSet/>
      <dgm:spPr/>
      <dgm:t>
        <a:bodyPr/>
        <a:lstStyle/>
        <a:p>
          <a:endParaRPr lang="en-US"/>
        </a:p>
      </dgm:t>
    </dgm:pt>
    <dgm:pt modelId="{82362D0D-123A-4E66-8DCB-741495A78698}">
      <dgm:prSet phldrT="[Text]"/>
      <dgm:spPr/>
      <dgm:t>
        <a:bodyPr/>
        <a:lstStyle/>
        <a:p>
          <a:pPr algn="ctr"/>
          <a:r>
            <a:rPr lang="en-US" dirty="0" smtClean="0"/>
            <a:t>How will I show you that I’ve learned it?</a:t>
          </a:r>
          <a:endParaRPr lang="en-US" dirty="0"/>
        </a:p>
      </dgm:t>
    </dgm:pt>
    <dgm:pt modelId="{4EC7B9DD-4BD6-490F-94AB-AEFE3521A125}" type="parTrans" cxnId="{CE1782D9-5CDB-4124-AE59-B94560F81FEA}">
      <dgm:prSet/>
      <dgm:spPr/>
      <dgm:t>
        <a:bodyPr/>
        <a:lstStyle/>
        <a:p>
          <a:endParaRPr lang="en-US"/>
        </a:p>
      </dgm:t>
    </dgm:pt>
    <dgm:pt modelId="{B6209F2D-196F-4062-816F-249FAF55C5F0}" type="sibTrans" cxnId="{CE1782D9-5CDB-4124-AE59-B94560F81FEA}">
      <dgm:prSet/>
      <dgm:spPr/>
      <dgm:t>
        <a:bodyPr/>
        <a:lstStyle/>
        <a:p>
          <a:endParaRPr lang="en-US"/>
        </a:p>
      </dgm:t>
    </dgm:pt>
    <dgm:pt modelId="{3E0187A3-7920-497D-97F7-B9551F67A3E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G.SRT.8</a:t>
          </a:r>
          <a:r>
            <a:rPr lang="en-US" sz="2800" dirty="0" smtClean="0"/>
            <a:t> </a:t>
          </a:r>
          <a:r>
            <a:rPr lang="en-US" sz="1800" dirty="0" smtClean="0"/>
            <a:t>Use trigonometric ratios and the Pythagorean Theorem to solve triangles in applied problems</a:t>
          </a:r>
          <a:endParaRPr lang="en-US" sz="1800" dirty="0"/>
        </a:p>
      </dgm:t>
    </dgm:pt>
    <dgm:pt modelId="{676DE15D-1EEA-40B5-A6E4-3E5C32B3B92F}" type="parTrans" cxnId="{8A219809-F4A0-434D-AAA7-20C749BFC389}">
      <dgm:prSet/>
      <dgm:spPr/>
      <dgm:t>
        <a:bodyPr/>
        <a:lstStyle/>
        <a:p>
          <a:endParaRPr lang="en-US"/>
        </a:p>
      </dgm:t>
    </dgm:pt>
    <dgm:pt modelId="{8A773333-8497-45E4-878F-48B882AB062E}" type="sibTrans" cxnId="{8A219809-F4A0-434D-AAA7-20C749BFC389}">
      <dgm:prSet/>
      <dgm:spPr/>
      <dgm:t>
        <a:bodyPr/>
        <a:lstStyle/>
        <a:p>
          <a:endParaRPr lang="en-US"/>
        </a:p>
      </dgm:t>
    </dgm:pt>
    <dgm:pt modelId="{C9E08D0D-6D55-41C0-B0C3-8745906B4A76}">
      <dgm:prSet phldrT="[Text]" custT="1"/>
      <dgm:spPr/>
      <dgm:t>
        <a:bodyPr/>
        <a:lstStyle/>
        <a:p>
          <a:r>
            <a:rPr lang="en-US" sz="1800" dirty="0" smtClean="0"/>
            <a:t>Use the Pythagorean Theorem to Solve Right Triangles </a:t>
          </a:r>
          <a:endParaRPr lang="en-US" sz="1800" dirty="0"/>
        </a:p>
      </dgm:t>
    </dgm:pt>
    <dgm:pt modelId="{37887619-D7E9-46A7-AF00-637B0BF84589}" type="parTrans" cxnId="{D8F61C2D-5C36-411F-96D8-7AD86F3CC1F6}">
      <dgm:prSet/>
      <dgm:spPr/>
      <dgm:t>
        <a:bodyPr/>
        <a:lstStyle/>
        <a:p>
          <a:endParaRPr lang="en-US"/>
        </a:p>
      </dgm:t>
    </dgm:pt>
    <dgm:pt modelId="{9B6AC656-5B4C-4DFA-8B9B-57BB071E44CC}" type="sibTrans" cxnId="{D8F61C2D-5C36-411F-96D8-7AD86F3CC1F6}">
      <dgm:prSet/>
      <dgm:spPr/>
      <dgm:t>
        <a:bodyPr/>
        <a:lstStyle/>
        <a:p>
          <a:endParaRPr lang="en-US"/>
        </a:p>
      </dgm:t>
    </dgm:pt>
    <dgm:pt modelId="{16AB9E05-74B4-43CF-857B-517A5389297F}">
      <dgm:prSet phldrT="[Text]" custT="1"/>
      <dgm:spPr/>
      <dgm:t>
        <a:bodyPr/>
        <a:lstStyle/>
        <a:p>
          <a:r>
            <a:rPr lang="en-US" sz="1600" dirty="0" smtClean="0"/>
            <a:t>5 Question Daily Assessment</a:t>
          </a:r>
          <a:endParaRPr lang="en-US" sz="1600" dirty="0"/>
        </a:p>
      </dgm:t>
    </dgm:pt>
    <dgm:pt modelId="{D522D576-4C3F-47D6-8488-37AA830EA80C}" type="parTrans" cxnId="{E688419C-315A-4E00-B52B-B58323C45D0A}">
      <dgm:prSet/>
      <dgm:spPr/>
      <dgm:t>
        <a:bodyPr/>
        <a:lstStyle/>
        <a:p>
          <a:endParaRPr lang="en-US"/>
        </a:p>
      </dgm:t>
    </dgm:pt>
    <dgm:pt modelId="{1B70D8EF-F2A6-412F-BFB0-4B87E5EDE676}" type="sibTrans" cxnId="{E688419C-315A-4E00-B52B-B58323C45D0A}">
      <dgm:prSet/>
      <dgm:spPr/>
      <dgm:t>
        <a:bodyPr/>
        <a:lstStyle/>
        <a:p>
          <a:endParaRPr lang="en-US"/>
        </a:p>
      </dgm:t>
    </dgm:pt>
    <dgm:pt modelId="{DBDEB324-6B37-4701-A42F-C35CD2385CFF}">
      <dgm:prSet phldrT="[Text]" custT="1"/>
      <dgm:spPr/>
      <dgm:t>
        <a:bodyPr/>
        <a:lstStyle/>
        <a:p>
          <a:r>
            <a:rPr lang="en-US" sz="1800" dirty="0" smtClean="0"/>
            <a:t>Daily Ticket out the Door</a:t>
          </a:r>
          <a:endParaRPr lang="en-US" sz="1800" dirty="0"/>
        </a:p>
      </dgm:t>
    </dgm:pt>
    <dgm:pt modelId="{E19ED6C3-E93A-471E-8E72-08413F56C29B}" type="parTrans" cxnId="{AD17E167-7861-45DA-9176-1F027DCF23D7}">
      <dgm:prSet/>
      <dgm:spPr/>
      <dgm:t>
        <a:bodyPr/>
        <a:lstStyle/>
        <a:p>
          <a:endParaRPr lang="en-US"/>
        </a:p>
      </dgm:t>
    </dgm:pt>
    <dgm:pt modelId="{DF0E94B3-2B9F-46AE-96EC-65E73C9A1D4E}" type="sibTrans" cxnId="{AD17E167-7861-45DA-9176-1F027DCF23D7}">
      <dgm:prSet/>
      <dgm:spPr/>
      <dgm:t>
        <a:bodyPr/>
        <a:lstStyle/>
        <a:p>
          <a:endParaRPr lang="en-US"/>
        </a:p>
      </dgm:t>
    </dgm:pt>
    <dgm:pt modelId="{ADC68E3C-4E51-4D54-BA8E-3EC13AED72A6}">
      <dgm:prSet phldrT="[Text]" custT="1"/>
      <dgm:spPr/>
      <dgm:t>
        <a:bodyPr/>
        <a:lstStyle/>
        <a:p>
          <a:r>
            <a:rPr lang="en-US" sz="1800" dirty="0" smtClean="0"/>
            <a:t>Use Trigonometric Ratios to Solve Right Triangles</a:t>
          </a:r>
          <a:endParaRPr lang="en-US" sz="1800" dirty="0"/>
        </a:p>
      </dgm:t>
    </dgm:pt>
    <dgm:pt modelId="{27527462-1D74-4A34-8F9E-0F5338D1F1C1}" type="parTrans" cxnId="{AAE0F749-326F-4C95-BA4A-590D4354C93E}">
      <dgm:prSet/>
      <dgm:spPr/>
      <dgm:t>
        <a:bodyPr/>
        <a:lstStyle/>
        <a:p>
          <a:endParaRPr lang="en-US"/>
        </a:p>
      </dgm:t>
    </dgm:pt>
    <dgm:pt modelId="{4B3E9599-61D4-4E58-87C4-4E5E2EC19A8A}" type="sibTrans" cxnId="{AAE0F749-326F-4C95-BA4A-590D4354C93E}">
      <dgm:prSet/>
      <dgm:spPr/>
      <dgm:t>
        <a:bodyPr/>
        <a:lstStyle/>
        <a:p>
          <a:endParaRPr lang="en-US"/>
        </a:p>
      </dgm:t>
    </dgm:pt>
    <dgm:pt modelId="{8300C301-F351-435F-9727-AE244FE9C306}" type="pres">
      <dgm:prSet presAssocID="{7CFA2A29-0693-4DCA-ADBB-D73D16ACB5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D398F-A8F2-4225-A9AE-D8DADAE51564}" type="pres">
      <dgm:prSet presAssocID="{E5BFEE8C-44FD-48C9-9D38-3C1B193A0312}" presName="parentLin" presStyleCnt="0"/>
      <dgm:spPr/>
    </dgm:pt>
    <dgm:pt modelId="{294C9427-04CF-47A7-94D4-7A2C18800687}" type="pres">
      <dgm:prSet presAssocID="{E5BFEE8C-44FD-48C9-9D38-3C1B193A0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28CF46-B1B3-48B3-A5E9-DAD505FF73FE}" type="pres">
      <dgm:prSet presAssocID="{E5BFEE8C-44FD-48C9-9D38-3C1B193A0312}" presName="parentText" presStyleLbl="node1" presStyleIdx="0" presStyleCnt="3" custScaleX="133683" custLinFactNeighborX="-36008" custLinFactNeighborY="-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820E-ADB8-4E01-B2FF-DE07B511AD95}" type="pres">
      <dgm:prSet presAssocID="{E5BFEE8C-44FD-48C9-9D38-3C1B193A0312}" presName="negativeSpace" presStyleCnt="0"/>
      <dgm:spPr/>
    </dgm:pt>
    <dgm:pt modelId="{FA5B9F77-514B-403A-BAB8-2463BA0B1F7D}" type="pres">
      <dgm:prSet presAssocID="{E5BFEE8C-44FD-48C9-9D38-3C1B193A0312}" presName="childText" presStyleLbl="conFgAcc1" presStyleIdx="0" presStyleCnt="3" custLinFactNeighborX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B8F7-3386-43AA-9310-BDCB1E8D8823}" type="pres">
      <dgm:prSet presAssocID="{9D2EDA57-E77C-46D8-98B0-4A03B7C11993}" presName="spaceBetweenRectangles" presStyleCnt="0"/>
      <dgm:spPr/>
    </dgm:pt>
    <dgm:pt modelId="{B8FEA890-E7F6-469B-9AA4-7AC9B7B75902}" type="pres">
      <dgm:prSet presAssocID="{2D227DBE-C968-4353-890E-6C1447868BDC}" presName="parentLin" presStyleCnt="0"/>
      <dgm:spPr/>
    </dgm:pt>
    <dgm:pt modelId="{ADB7941B-9FC7-4B01-8F0A-0DDAB28021FF}" type="pres">
      <dgm:prSet presAssocID="{2D227DBE-C968-4353-890E-6C1447868BD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303AE8E-A76A-4ECD-9D9F-1F1A2A150EBB}" type="pres">
      <dgm:prSet presAssocID="{2D227DBE-C968-4353-890E-6C1447868BDC}" presName="parentText" presStyleLbl="node1" presStyleIdx="1" presStyleCnt="3" custScaleX="134684" custLinFactNeighborX="-16075" custLinFactNeighborY="3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F2EC-6CA5-4E07-A6F6-D9650B1842AF}" type="pres">
      <dgm:prSet presAssocID="{2D227DBE-C968-4353-890E-6C1447868BDC}" presName="negativeSpace" presStyleCnt="0"/>
      <dgm:spPr/>
    </dgm:pt>
    <dgm:pt modelId="{8E4A70A7-5C47-4289-9518-86C5FB79F2FF}" type="pres">
      <dgm:prSet presAssocID="{2D227DBE-C968-4353-890E-6C1447868B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88310-BA6D-46E5-A1A7-A131FB790936}" type="pres">
      <dgm:prSet presAssocID="{0C288A59-5AD1-4837-87A3-0B0FF16A0AEF}" presName="spaceBetweenRectangles" presStyleCnt="0"/>
      <dgm:spPr/>
    </dgm:pt>
    <dgm:pt modelId="{4657B850-4F60-497D-9880-8B455C77517D}" type="pres">
      <dgm:prSet presAssocID="{82362D0D-123A-4E66-8DCB-741495A78698}" presName="parentLin" presStyleCnt="0"/>
      <dgm:spPr/>
    </dgm:pt>
    <dgm:pt modelId="{266AD3A4-776A-4FB8-8FED-060BA75CBFC5}" type="pres">
      <dgm:prSet presAssocID="{82362D0D-123A-4E66-8DCB-741495A7869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7D91DE1-6EB4-4D06-ADF1-CE5A323B9719}" type="pres">
      <dgm:prSet presAssocID="{82362D0D-123A-4E66-8DCB-741495A78698}" presName="parentText" presStyleLbl="node1" presStyleIdx="2" presStyleCnt="3" custScaleX="134756" custLinFactNeighborX="-51177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57DB-8C30-4CDE-BB11-FE2F783718F2}" type="pres">
      <dgm:prSet presAssocID="{82362D0D-123A-4E66-8DCB-741495A78698}" presName="negativeSpace" presStyleCnt="0"/>
      <dgm:spPr/>
    </dgm:pt>
    <dgm:pt modelId="{BAAAE729-46C3-43A9-AE9F-9587A7AF15FC}" type="pres">
      <dgm:prSet presAssocID="{82362D0D-123A-4E66-8DCB-741495A7869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10A78-1D2E-4CBA-8478-219F013BB430}" type="presOf" srcId="{E5BFEE8C-44FD-48C9-9D38-3C1B193A0312}" destId="{294C9427-04CF-47A7-94D4-7A2C18800687}" srcOrd="0" destOrd="0" presId="urn:microsoft.com/office/officeart/2005/8/layout/list1"/>
    <dgm:cxn modelId="{17259420-F608-4C43-AFA6-99662A37CA8F}" type="presOf" srcId="{E5BFEE8C-44FD-48C9-9D38-3C1B193A0312}" destId="{9A28CF46-B1B3-48B3-A5E9-DAD505FF73FE}" srcOrd="1" destOrd="0" presId="urn:microsoft.com/office/officeart/2005/8/layout/list1"/>
    <dgm:cxn modelId="{30AB7DFC-507F-4196-ABDA-3ADC3516EF0F}" type="presOf" srcId="{16AB9E05-74B4-43CF-857B-517A5389297F}" destId="{BAAAE729-46C3-43A9-AE9F-9587A7AF15FC}" srcOrd="0" destOrd="0" presId="urn:microsoft.com/office/officeart/2005/8/layout/list1"/>
    <dgm:cxn modelId="{B7F65C95-523B-48C3-B1FB-A2EF39337599}" type="presOf" srcId="{3E0187A3-7920-497D-97F7-B9551F67A3E3}" destId="{FA5B9F77-514B-403A-BAB8-2463BA0B1F7D}" srcOrd="0" destOrd="0" presId="urn:microsoft.com/office/officeart/2005/8/layout/list1"/>
    <dgm:cxn modelId="{33637829-E8E1-42EE-ABC1-0E85E45D895B}" type="presOf" srcId="{ADC68E3C-4E51-4D54-BA8E-3EC13AED72A6}" destId="{8E4A70A7-5C47-4289-9518-86C5FB79F2FF}" srcOrd="0" destOrd="1" presId="urn:microsoft.com/office/officeart/2005/8/layout/list1"/>
    <dgm:cxn modelId="{E1D84765-CD4F-45A6-8533-FEC4312EA656}" type="presOf" srcId="{82362D0D-123A-4E66-8DCB-741495A78698}" destId="{F7D91DE1-6EB4-4D06-ADF1-CE5A323B9719}" srcOrd="1" destOrd="0" presId="urn:microsoft.com/office/officeart/2005/8/layout/list1"/>
    <dgm:cxn modelId="{12B4F25D-52FF-4602-B2D2-2273DBBE9980}" srcId="{7CFA2A29-0693-4DCA-ADBB-D73D16ACB5AA}" destId="{2D227DBE-C968-4353-890E-6C1447868BDC}" srcOrd="1" destOrd="0" parTransId="{C14625A5-5E40-4F33-9B43-05DC5C8766D0}" sibTransId="{0C288A59-5AD1-4837-87A3-0B0FF16A0AEF}"/>
    <dgm:cxn modelId="{E38A3AEA-A029-4EAC-9435-D32985BFE34D}" type="presOf" srcId="{2D227DBE-C968-4353-890E-6C1447868BDC}" destId="{ADB7941B-9FC7-4B01-8F0A-0DDAB28021FF}" srcOrd="0" destOrd="0" presId="urn:microsoft.com/office/officeart/2005/8/layout/list1"/>
    <dgm:cxn modelId="{4D51990D-9E88-428A-B392-0CB47F456641}" type="presOf" srcId="{DBDEB324-6B37-4701-A42F-C35CD2385CFF}" destId="{BAAAE729-46C3-43A9-AE9F-9587A7AF15FC}" srcOrd="0" destOrd="1" presId="urn:microsoft.com/office/officeart/2005/8/layout/list1"/>
    <dgm:cxn modelId="{AAE0F749-326F-4C95-BA4A-590D4354C93E}" srcId="{2D227DBE-C968-4353-890E-6C1447868BDC}" destId="{ADC68E3C-4E51-4D54-BA8E-3EC13AED72A6}" srcOrd="1" destOrd="0" parTransId="{27527462-1D74-4A34-8F9E-0F5338D1F1C1}" sibTransId="{4B3E9599-61D4-4E58-87C4-4E5E2EC19A8A}"/>
    <dgm:cxn modelId="{D8F61C2D-5C36-411F-96D8-7AD86F3CC1F6}" srcId="{2D227DBE-C968-4353-890E-6C1447868BDC}" destId="{C9E08D0D-6D55-41C0-B0C3-8745906B4A76}" srcOrd="0" destOrd="0" parTransId="{37887619-D7E9-46A7-AF00-637B0BF84589}" sibTransId="{9B6AC656-5B4C-4DFA-8B9B-57BB071E44CC}"/>
    <dgm:cxn modelId="{E688419C-315A-4E00-B52B-B58323C45D0A}" srcId="{82362D0D-123A-4E66-8DCB-741495A78698}" destId="{16AB9E05-74B4-43CF-857B-517A5389297F}" srcOrd="0" destOrd="0" parTransId="{D522D576-4C3F-47D6-8488-37AA830EA80C}" sibTransId="{1B70D8EF-F2A6-412F-BFB0-4B87E5EDE676}"/>
    <dgm:cxn modelId="{382C3CC7-3BE8-4A9E-B531-574476C14A8D}" type="presOf" srcId="{2D227DBE-C968-4353-890E-6C1447868BDC}" destId="{A303AE8E-A76A-4ECD-9D9F-1F1A2A150EBB}" srcOrd="1" destOrd="0" presId="urn:microsoft.com/office/officeart/2005/8/layout/list1"/>
    <dgm:cxn modelId="{8A219809-F4A0-434D-AAA7-20C749BFC389}" srcId="{E5BFEE8C-44FD-48C9-9D38-3C1B193A0312}" destId="{3E0187A3-7920-497D-97F7-B9551F67A3E3}" srcOrd="0" destOrd="0" parTransId="{676DE15D-1EEA-40B5-A6E4-3E5C32B3B92F}" sibTransId="{8A773333-8497-45E4-878F-48B882AB062E}"/>
    <dgm:cxn modelId="{D7EA6673-3D24-4648-924C-81A3F2845AF5}" type="presOf" srcId="{82362D0D-123A-4E66-8DCB-741495A78698}" destId="{266AD3A4-776A-4FB8-8FED-060BA75CBFC5}" srcOrd="0" destOrd="0" presId="urn:microsoft.com/office/officeart/2005/8/layout/list1"/>
    <dgm:cxn modelId="{832E2519-BD80-40BE-AC63-95D8CFAA0BFF}" type="presOf" srcId="{7CFA2A29-0693-4DCA-ADBB-D73D16ACB5AA}" destId="{8300C301-F351-435F-9727-AE244FE9C306}" srcOrd="0" destOrd="0" presId="urn:microsoft.com/office/officeart/2005/8/layout/list1"/>
    <dgm:cxn modelId="{CE1782D9-5CDB-4124-AE59-B94560F81FEA}" srcId="{7CFA2A29-0693-4DCA-ADBB-D73D16ACB5AA}" destId="{82362D0D-123A-4E66-8DCB-741495A78698}" srcOrd="2" destOrd="0" parTransId="{4EC7B9DD-4BD6-490F-94AB-AEFE3521A125}" sibTransId="{B6209F2D-196F-4062-816F-249FAF55C5F0}"/>
    <dgm:cxn modelId="{AE81349D-A6B7-4812-9431-FB3209A36693}" type="presOf" srcId="{C9E08D0D-6D55-41C0-B0C3-8745906B4A76}" destId="{8E4A70A7-5C47-4289-9518-86C5FB79F2FF}" srcOrd="0" destOrd="0" presId="urn:microsoft.com/office/officeart/2005/8/layout/list1"/>
    <dgm:cxn modelId="{AD17E167-7861-45DA-9176-1F027DCF23D7}" srcId="{82362D0D-123A-4E66-8DCB-741495A78698}" destId="{DBDEB324-6B37-4701-A42F-C35CD2385CFF}" srcOrd="1" destOrd="0" parTransId="{E19ED6C3-E93A-471E-8E72-08413F56C29B}" sibTransId="{DF0E94B3-2B9F-46AE-96EC-65E73C9A1D4E}"/>
    <dgm:cxn modelId="{3BC196AA-B052-4215-A711-2CBDA3BA5AAF}" srcId="{7CFA2A29-0693-4DCA-ADBB-D73D16ACB5AA}" destId="{E5BFEE8C-44FD-48C9-9D38-3C1B193A0312}" srcOrd="0" destOrd="0" parTransId="{8252C70F-F529-4AE2-9C6E-A4576CD61D4F}" sibTransId="{9D2EDA57-E77C-46D8-98B0-4A03B7C11993}"/>
    <dgm:cxn modelId="{40786917-7D8E-4CC1-B989-2C1A6B35E69E}" type="presParOf" srcId="{8300C301-F351-435F-9727-AE244FE9C306}" destId="{6A6D398F-A8F2-4225-A9AE-D8DADAE51564}" srcOrd="0" destOrd="0" presId="urn:microsoft.com/office/officeart/2005/8/layout/list1"/>
    <dgm:cxn modelId="{62109EC4-2B6F-460F-9F92-CA0061F34ACF}" type="presParOf" srcId="{6A6D398F-A8F2-4225-A9AE-D8DADAE51564}" destId="{294C9427-04CF-47A7-94D4-7A2C18800687}" srcOrd="0" destOrd="0" presId="urn:microsoft.com/office/officeart/2005/8/layout/list1"/>
    <dgm:cxn modelId="{65B3DAEE-E173-455F-A983-D8F325FE7BA0}" type="presParOf" srcId="{6A6D398F-A8F2-4225-A9AE-D8DADAE51564}" destId="{9A28CF46-B1B3-48B3-A5E9-DAD505FF73FE}" srcOrd="1" destOrd="0" presId="urn:microsoft.com/office/officeart/2005/8/layout/list1"/>
    <dgm:cxn modelId="{C75F064C-9D30-4D01-92FD-A9174F9BA743}" type="presParOf" srcId="{8300C301-F351-435F-9727-AE244FE9C306}" destId="{2802820E-ADB8-4E01-B2FF-DE07B511AD95}" srcOrd="1" destOrd="0" presId="urn:microsoft.com/office/officeart/2005/8/layout/list1"/>
    <dgm:cxn modelId="{3F553097-E822-4DFC-8B7E-16BF35EFF80A}" type="presParOf" srcId="{8300C301-F351-435F-9727-AE244FE9C306}" destId="{FA5B9F77-514B-403A-BAB8-2463BA0B1F7D}" srcOrd="2" destOrd="0" presId="urn:microsoft.com/office/officeart/2005/8/layout/list1"/>
    <dgm:cxn modelId="{695852F6-B628-4795-B9DD-B2067013DD37}" type="presParOf" srcId="{8300C301-F351-435F-9727-AE244FE9C306}" destId="{2DAAB8F7-3386-43AA-9310-BDCB1E8D8823}" srcOrd="3" destOrd="0" presId="urn:microsoft.com/office/officeart/2005/8/layout/list1"/>
    <dgm:cxn modelId="{A6775AD6-7B1F-4292-8425-A93BC2353E59}" type="presParOf" srcId="{8300C301-F351-435F-9727-AE244FE9C306}" destId="{B8FEA890-E7F6-469B-9AA4-7AC9B7B75902}" srcOrd="4" destOrd="0" presId="urn:microsoft.com/office/officeart/2005/8/layout/list1"/>
    <dgm:cxn modelId="{1F4F741F-972A-4873-AD9E-DC0D8A2D0AAB}" type="presParOf" srcId="{B8FEA890-E7F6-469B-9AA4-7AC9B7B75902}" destId="{ADB7941B-9FC7-4B01-8F0A-0DDAB28021FF}" srcOrd="0" destOrd="0" presId="urn:microsoft.com/office/officeart/2005/8/layout/list1"/>
    <dgm:cxn modelId="{F137D2D5-3710-4A1A-AC87-E76BAA8E7E9E}" type="presParOf" srcId="{B8FEA890-E7F6-469B-9AA4-7AC9B7B75902}" destId="{A303AE8E-A76A-4ECD-9D9F-1F1A2A150EBB}" srcOrd="1" destOrd="0" presId="urn:microsoft.com/office/officeart/2005/8/layout/list1"/>
    <dgm:cxn modelId="{70619521-2BBB-41FE-A216-2556251F322A}" type="presParOf" srcId="{8300C301-F351-435F-9727-AE244FE9C306}" destId="{4E99F2EC-6CA5-4E07-A6F6-D9650B1842AF}" srcOrd="5" destOrd="0" presId="urn:microsoft.com/office/officeart/2005/8/layout/list1"/>
    <dgm:cxn modelId="{4D79AAAB-3C0E-4BA8-8E15-F04CC211D4B4}" type="presParOf" srcId="{8300C301-F351-435F-9727-AE244FE9C306}" destId="{8E4A70A7-5C47-4289-9518-86C5FB79F2FF}" srcOrd="6" destOrd="0" presId="urn:microsoft.com/office/officeart/2005/8/layout/list1"/>
    <dgm:cxn modelId="{C3A6E086-D72E-4EC3-B82A-0460C3A0941B}" type="presParOf" srcId="{8300C301-F351-435F-9727-AE244FE9C306}" destId="{8E588310-BA6D-46E5-A1A7-A131FB790936}" srcOrd="7" destOrd="0" presId="urn:microsoft.com/office/officeart/2005/8/layout/list1"/>
    <dgm:cxn modelId="{89669B2A-B096-4302-827B-5D4851138A67}" type="presParOf" srcId="{8300C301-F351-435F-9727-AE244FE9C306}" destId="{4657B850-4F60-497D-9880-8B455C77517D}" srcOrd="8" destOrd="0" presId="urn:microsoft.com/office/officeart/2005/8/layout/list1"/>
    <dgm:cxn modelId="{E5304D4F-4CC0-49DE-9056-6639E778A606}" type="presParOf" srcId="{4657B850-4F60-497D-9880-8B455C77517D}" destId="{266AD3A4-776A-4FB8-8FED-060BA75CBFC5}" srcOrd="0" destOrd="0" presId="urn:microsoft.com/office/officeart/2005/8/layout/list1"/>
    <dgm:cxn modelId="{E3464A5A-0FFC-44E3-A4DC-3178B5310F1B}" type="presParOf" srcId="{4657B850-4F60-497D-9880-8B455C77517D}" destId="{F7D91DE1-6EB4-4D06-ADF1-CE5A323B9719}" srcOrd="1" destOrd="0" presId="urn:microsoft.com/office/officeart/2005/8/layout/list1"/>
    <dgm:cxn modelId="{C389423B-A9CF-4B2A-9AFE-7B98F7DB5CAE}" type="presParOf" srcId="{8300C301-F351-435F-9727-AE244FE9C306}" destId="{540D57DB-8C30-4CDE-BB11-FE2F783718F2}" srcOrd="9" destOrd="0" presId="urn:microsoft.com/office/officeart/2005/8/layout/list1"/>
    <dgm:cxn modelId="{9B2FD0C4-6F79-45F0-8646-B6D93EDAD1BF}" type="presParOf" srcId="{8300C301-F351-435F-9727-AE244FE9C306}" destId="{BAAAE729-46C3-43A9-AE9F-9587A7AF15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69E3D-6304-416B-9C9A-63A1E04B097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8001E-2A37-471C-831F-1BC16A79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51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0F5569-4782-49EB-AC57-07AFB394084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1E31380-E8A2-4149-A0F1-D7E37FB3AA0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0533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5569-4782-49EB-AC57-07AFB394084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1380-E8A2-4149-A0F1-D7E37FB3A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5569-4782-49EB-AC57-07AFB394084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1380-E8A2-4149-A0F1-D7E37FB3A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8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5569-4782-49EB-AC57-07AFB394084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1380-E8A2-4149-A0F1-D7E37FB3A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8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0F5569-4782-49EB-AC57-07AFB394084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E31380-E8A2-4149-A0F1-D7E37FB3AA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3849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5569-4782-49EB-AC57-07AFB394084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1380-E8A2-4149-A0F1-D7E37FB3A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6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5569-4782-49EB-AC57-07AFB394084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1380-E8A2-4149-A0F1-D7E37FB3A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5569-4782-49EB-AC57-07AFB394084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1380-E8A2-4149-A0F1-D7E37FB3A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6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5569-4782-49EB-AC57-07AFB394084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1380-E8A2-4149-A0F1-D7E37FB3A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0F5569-4782-49EB-AC57-07AFB394084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E31380-E8A2-4149-A0F1-D7E37FB3AA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083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0F5569-4782-49EB-AC57-07AFB394084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E31380-E8A2-4149-A0F1-D7E37FB3AA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58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10F5569-4782-49EB-AC57-07AFB394084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1E31380-E8A2-4149-A0F1-D7E37FB3AA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76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87.png"/><Relationship Id="rId7" Type="http://schemas.openxmlformats.org/officeDocument/2006/relationships/image" Target="../media/image3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481.png"/><Relationship Id="rId3" Type="http://schemas.openxmlformats.org/officeDocument/2006/relationships/image" Target="../media/image100.png"/><Relationship Id="rId7" Type="http://schemas.openxmlformats.org/officeDocument/2006/relationships/image" Target="../media/image421.png"/><Relationship Id="rId12" Type="http://schemas.openxmlformats.org/officeDocument/2006/relationships/image" Target="../media/image11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441.png"/><Relationship Id="rId5" Type="http://schemas.openxmlformats.org/officeDocument/2006/relationships/image" Target="../media/image109.png"/><Relationship Id="rId10" Type="http://schemas.openxmlformats.org/officeDocument/2006/relationships/image" Target="../media/image431.png"/><Relationship Id="rId4" Type="http://schemas.openxmlformats.org/officeDocument/2006/relationships/image" Target="../media/image410.png"/><Relationship Id="rId9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20.png"/><Relationship Id="rId7" Type="http://schemas.openxmlformats.org/officeDocument/2006/relationships/image" Target="../media/image52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Relationship Id="rId9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8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diagramData" Target="../diagrams/data2.xml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31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4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1.png"/><Relationship Id="rId12" Type="http://schemas.openxmlformats.org/officeDocument/2006/relationships/image" Target="../media/image14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44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5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1.png"/><Relationship Id="rId12" Type="http://schemas.openxmlformats.org/officeDocument/2006/relationships/image" Target="../media/image14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148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1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5.png"/><Relationship Id="rId14" Type="http://schemas.openxmlformats.org/officeDocument/2006/relationships/image" Target="../media/image1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8.png"/><Relationship Id="rId12" Type="http://schemas.openxmlformats.org/officeDocument/2006/relationships/image" Target="../media/image17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174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73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0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" Type="http://schemas.openxmlformats.org/officeDocument/2006/relationships/diagramData" Target="../diagrams/data6.xml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180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184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8.png"/><Relationship Id="rId14" Type="http://schemas.openxmlformats.org/officeDocument/2006/relationships/image" Target="../media/image18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13" Type="http://schemas.openxmlformats.org/officeDocument/2006/relationships/image" Target="../media/image12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00.png"/><Relationship Id="rId12" Type="http://schemas.openxmlformats.org/officeDocument/2006/relationships/image" Target="../media/image12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121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190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18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24.png"/><Relationship Id="rId12" Type="http://schemas.openxmlformats.org/officeDocument/2006/relationships/image" Target="../media/image2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1140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208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0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120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25.png"/><Relationship Id="rId12" Type="http://schemas.openxmlformats.org/officeDocument/2006/relationships/image" Target="../media/image21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image" Target="../media/image1170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15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2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2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147.pn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142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4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5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openxmlformats.org/officeDocument/2006/relationships/image" Target="../media/image156.pn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155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5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5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5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6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1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614" y="1788454"/>
            <a:ext cx="9733934" cy="2098226"/>
          </a:xfrm>
        </p:spPr>
        <p:txBody>
          <a:bodyPr/>
          <a:lstStyle/>
          <a:p>
            <a:r>
              <a:rPr lang="en-US" sz="6600" dirty="0" smtClean="0"/>
              <a:t>Unit 3: Right Triangle Trigonometry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Vocabulary Builder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76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3196" y="1135625"/>
            <a:ext cx="8082614" cy="2861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7827" y="4216129"/>
                <a:ext cx="17911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827" y="4216129"/>
                <a:ext cx="17911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401" r="-102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43196" y="4742645"/>
                <a:ext cx="18457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6+64=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196" y="4742645"/>
                <a:ext cx="184576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300" r="-9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53858" y="5331293"/>
                <a:ext cx="11398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858" y="5331293"/>
                <a:ext cx="113986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348" r="-160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66020" y="5857809"/>
                <a:ext cx="1191865" cy="420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020" y="5857809"/>
                <a:ext cx="1191865" cy="4203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29285" y="4216129"/>
                <a:ext cx="17911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285" y="4216129"/>
                <a:ext cx="179113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401" r="-102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18086" y="4742645"/>
                <a:ext cx="16758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6+9=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86" y="4742645"/>
                <a:ext cx="167584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636" r="-109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85316" y="5331293"/>
                <a:ext cx="11398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316" y="5331293"/>
                <a:ext cx="1139864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5348" r="-160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97478" y="5857809"/>
                <a:ext cx="1191865" cy="420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478" y="5857809"/>
                <a:ext cx="1191865" cy="42037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07113" y="4127709"/>
                <a:ext cx="21934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3.9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113" y="4127709"/>
                <a:ext cx="2193486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389" r="-55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82565" y="4685291"/>
                <a:ext cx="2418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+15.21=121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565" y="4685291"/>
                <a:ext cx="2418034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008" r="-2519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484277" y="5200207"/>
                <a:ext cx="17121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=105.79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277" y="5200207"/>
                <a:ext cx="1712135" cy="369332"/>
              </a:xfrm>
              <a:prstGeom prst="rect">
                <a:avLst/>
              </a:prstGeom>
              <a:blipFill>
                <a:blip r:embed="rId16"/>
                <a:stretch>
                  <a:fillRect l="-1779" r="-3559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644288" y="5781457"/>
                <a:ext cx="13921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=10.29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288" y="5781457"/>
                <a:ext cx="1392112" cy="369332"/>
              </a:xfrm>
              <a:prstGeom prst="rect">
                <a:avLst/>
              </a:prstGeom>
              <a:blipFill>
                <a:blip r:embed="rId17"/>
                <a:stretch>
                  <a:fillRect l="-2193" r="-526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43196" y="1073493"/>
            <a:ext cx="184576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879196" y="2424701"/>
            <a:ext cx="586824" cy="372061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603875" y="2424701"/>
            <a:ext cx="586824" cy="372061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6579381" y="2424701"/>
            <a:ext cx="586824" cy="372061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9378" y="2185938"/>
            <a:ext cx="184576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9378" y="113562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use the Pythagorean Theorem to determine if 3 given numbers represent the sides of a right triangle.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96875" y="4978748"/>
            <a:ext cx="2982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3.   6, 8, 10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96875" y="2969490"/>
            <a:ext cx="2982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1.   5, 5, 10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706228" y="2969489"/>
            <a:ext cx="2982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  9, 12, 15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06228" y="4948483"/>
                <a:ext cx="2982798" cy="58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4.   4, 6,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28" y="4948483"/>
                <a:ext cx="2982798" cy="583750"/>
              </a:xfrm>
              <a:prstGeom prst="rect">
                <a:avLst/>
              </a:prstGeom>
              <a:blipFill>
                <a:blip r:embed="rId3"/>
                <a:stretch>
                  <a:fillRect l="-4090"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9547" y="3522209"/>
                <a:ext cx="2503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547" y="3522209"/>
                <a:ext cx="2503055" cy="461665"/>
              </a:xfrm>
              <a:prstGeom prst="rect">
                <a:avLst/>
              </a:prstGeom>
              <a:blipFill>
                <a:blip r:embed="rId4"/>
                <a:stretch>
                  <a:fillRect l="-97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67022" y="3922472"/>
            <a:ext cx="240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 + 25 = 100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87547" y="4413636"/>
                <a:ext cx="2216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50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    NO</a:t>
                </a:r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547" y="4413636"/>
                <a:ext cx="2216024" cy="461665"/>
              </a:xfrm>
              <a:prstGeom prst="rect">
                <a:avLst/>
              </a:prstGeom>
              <a:blipFill>
                <a:blip r:embed="rId5"/>
                <a:stretch>
                  <a:fillRect l="-4121" t="-10526" r="-27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599261" y="4433055"/>
            <a:ext cx="255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225 = 225    YES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99827" y="3954972"/>
            <a:ext cx="245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81 + 144 = 225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46746" y="3466806"/>
                <a:ext cx="2503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746" y="3466806"/>
                <a:ext cx="2503055" cy="461665"/>
              </a:xfrm>
              <a:prstGeom prst="rect">
                <a:avLst/>
              </a:prstGeom>
              <a:blipFill>
                <a:blip r:embed="rId6"/>
                <a:stretch>
                  <a:fillRect l="-487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7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9378" y="1720400"/>
            <a:ext cx="184576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9378" y="11356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Dividing into 2 Similar Sub-Triangles 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485" y="2480974"/>
            <a:ext cx="7970724" cy="3217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09665" y="5255491"/>
                <a:ext cx="6003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𝑹𝑼𝑺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665" y="5255491"/>
                <a:ext cx="600363" cy="369332"/>
              </a:xfrm>
              <a:prstGeom prst="rect">
                <a:avLst/>
              </a:prstGeom>
              <a:blipFill>
                <a:blip r:embed="rId4"/>
                <a:stretch>
                  <a:fillRect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57993" y="5264666"/>
                <a:ext cx="6003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𝑺𝑼𝑻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993" y="5264666"/>
                <a:ext cx="600363" cy="369332"/>
              </a:xfrm>
              <a:prstGeom prst="rect">
                <a:avLst/>
              </a:prstGeom>
              <a:blipFill>
                <a:blip r:embed="rId5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2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0163" y="1438223"/>
            <a:ext cx="275316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5 con’t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0163" y="87532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Dividing into 2 Similar Sub-Triangles 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836" y="2010743"/>
            <a:ext cx="8077200" cy="2372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836" y="4435224"/>
            <a:ext cx="8037873" cy="2085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4781" y="5257233"/>
            <a:ext cx="126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15:39</a:t>
            </a:r>
            <a:endParaRPr lang="en-US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27872" y="5616254"/>
                <a:ext cx="1265382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𝑺𝑼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:36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872" y="5616254"/>
                <a:ext cx="1265382" cy="400815"/>
              </a:xfrm>
              <a:prstGeom prst="rect">
                <a:avLst/>
              </a:prstGeom>
              <a:blipFill>
                <a:blip r:embed="rId5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04781" y="5985644"/>
                <a:ext cx="12653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𝑻𝑼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:15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781" y="5985644"/>
                <a:ext cx="1265382" cy="400110"/>
              </a:xfrm>
              <a:prstGeom prst="rect">
                <a:avLst/>
              </a:prstGeom>
              <a:blipFill>
                <a:blip r:embed="rId6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79763" y="5988789"/>
                <a:ext cx="1265382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𝑺𝑼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:15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763" y="5988789"/>
                <a:ext cx="1265382" cy="400815"/>
              </a:xfrm>
              <a:prstGeom prst="rect">
                <a:avLst/>
              </a:prstGeom>
              <a:blipFill>
                <a:blip r:embed="rId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340036" y="5988789"/>
                <a:ext cx="1265382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𝑺𝑼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𝑻𝑼</m:t>
                        </m:r>
                      </m:e>
                    </m:acc>
                  </m:oMath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036" y="5988789"/>
                <a:ext cx="1265382" cy="400815"/>
              </a:xfrm>
              <a:prstGeom prst="rect">
                <a:avLst/>
              </a:prstGeom>
              <a:blipFill>
                <a:blip r:embed="rId8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21254" y="5618066"/>
                <a:ext cx="12653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𝑹𝑼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:36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254" y="5618066"/>
                <a:ext cx="1265382" cy="400110"/>
              </a:xfrm>
              <a:prstGeom prst="rect">
                <a:avLst/>
              </a:prstGeom>
              <a:blipFill>
                <a:blip r:embed="rId9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365436" y="5621573"/>
                <a:ext cx="1265382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𝑺𝑼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𝑹𝑼</m:t>
                        </m:r>
                      </m:e>
                    </m:acc>
                  </m:oMath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436" y="5621573"/>
                <a:ext cx="1265382" cy="400815"/>
              </a:xfrm>
              <a:prstGeom prst="rect">
                <a:avLst/>
              </a:prstGeom>
              <a:blipFill>
                <a:blip r:embed="rId10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365436" y="5254357"/>
            <a:ext cx="126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15:36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9763" y="5257233"/>
            <a:ext cx="126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36:39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0163" y="1438223"/>
            <a:ext cx="275316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5 con’t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0163" y="87532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Dividing into 2 Similar Sub-Triangles 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836" y="2010743"/>
            <a:ext cx="8077200" cy="2372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55922" y="4432721"/>
                <a:ext cx="8149751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3. Use the values of the ratios you calculated to find the length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𝑆𝑈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𝑅𝑈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𝑇𝑈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22" y="4432721"/>
                <a:ext cx="8149751" cy="369909"/>
              </a:xfrm>
              <a:prstGeom prst="rect">
                <a:avLst/>
              </a:prstGeom>
              <a:blipFill>
                <a:blip r:embed="rId4"/>
                <a:stretch>
                  <a:fillRect l="-598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5324" y="1135625"/>
            <a:ext cx="8193605" cy="4675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5922" y="2595361"/>
            <a:ext cx="225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hypotenuse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0540" y="4182540"/>
            <a:ext cx="225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adjacent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0948" y="5156850"/>
            <a:ext cx="225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opposite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2358" y="1135625"/>
            <a:ext cx="8062144" cy="3672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0847" y="2657610"/>
                <a:ext cx="8964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𝑌𝑍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47" y="2657610"/>
                <a:ext cx="89647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7319" y="3169313"/>
                <a:ext cx="8964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319" y="3169313"/>
                <a:ext cx="89647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77318" y="3755043"/>
                <a:ext cx="8964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𝑋𝑍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318" y="3755043"/>
                <a:ext cx="89647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43196" y="1073493"/>
            <a:ext cx="184576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6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5541" y="1135624"/>
            <a:ext cx="8005630" cy="4660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2212" y="2621751"/>
                <a:ext cx="8964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𝐻𝑈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212" y="2621751"/>
                <a:ext cx="89647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38684" y="3348607"/>
                <a:ext cx="8964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𝑈𝐼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684" y="3348607"/>
                <a:ext cx="89647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38683" y="3934337"/>
                <a:ext cx="8964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𝐻𝐼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683" y="3934337"/>
                <a:ext cx="89647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43196" y="1073493"/>
            <a:ext cx="548848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7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839" y="936876"/>
            <a:ext cx="8180593" cy="5810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1618" y="828574"/>
            <a:ext cx="347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rigonometric ratio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1695" y="1378315"/>
            <a:ext cx="273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SOH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CAH  </a:t>
            </a:r>
            <a:r>
              <a:rPr lang="en-US" sz="1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TOA</a:t>
            </a:r>
            <a:endParaRPr lang="en-US" sz="1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1646" y="3486318"/>
            <a:ext cx="129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length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7598" y="3842154"/>
            <a:ext cx="129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right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1646" y="3842154"/>
            <a:ext cx="129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acute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922" y="1135624"/>
            <a:ext cx="8249265" cy="51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5922" y="162634"/>
            <a:ext cx="8436078" cy="6577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1561" y="2757015"/>
            <a:ext cx="301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Similar Triangles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7722" y="2757014"/>
            <a:ext cx="301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Square Root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4486" y="2510498"/>
            <a:ext cx="18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Hypotenuse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1561" y="4517679"/>
            <a:ext cx="196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leg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1399" y="4207820"/>
            <a:ext cx="301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Simplest  radical 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form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9861" y="4517675"/>
            <a:ext cx="247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Variable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8701" y="5647392"/>
            <a:ext cx="2084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Pythagorean Theorem</a:t>
            </a:r>
            <a:endParaRPr lang="en-US" sz="2400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7722" y="6278336"/>
            <a:ext cx="301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45-45-90 Triangle</a:t>
            </a:r>
            <a:endParaRPr lang="en-US" sz="2400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59861" y="6278334"/>
            <a:ext cx="2471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30-60-90 Triangle</a:t>
            </a:r>
            <a:endParaRPr lang="en-US" sz="2000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4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9382" y="1135625"/>
            <a:ext cx="8005302" cy="42032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80114" y="936876"/>
            <a:ext cx="4709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SOH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CAH  </a:t>
            </a:r>
            <a:r>
              <a:rPr lang="en-US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TOA</a:t>
            </a:r>
            <a:endParaRPr lang="en-US" sz="4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22684" y="4178808"/>
                <a:ext cx="704088" cy="654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𝑂𝑃𝑃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𝐴𝐷𝐽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684" y="4178808"/>
                <a:ext cx="704088" cy="6546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9018" y="4178808"/>
                <a:ext cx="70408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018" y="4178808"/>
                <a:ext cx="704088" cy="6347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5352" y="4178807"/>
                <a:ext cx="704088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352" y="4178807"/>
                <a:ext cx="704088" cy="6099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00064" y="4178808"/>
                <a:ext cx="704088" cy="654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𝑂𝑃𝑃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𝐴𝐷𝐽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64" y="4178808"/>
                <a:ext cx="704088" cy="6546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56398" y="4178808"/>
                <a:ext cx="70408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398" y="4178808"/>
                <a:ext cx="704088" cy="6347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12732" y="4178807"/>
                <a:ext cx="70408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732" y="4178807"/>
                <a:ext cx="704088" cy="63478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576667" y="4151191"/>
                <a:ext cx="704088" cy="654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𝑂𝑃𝑃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𝐴𝐷𝐽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667" y="4151191"/>
                <a:ext cx="704088" cy="6546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133001" y="4151191"/>
                <a:ext cx="70408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001" y="4151191"/>
                <a:ext cx="704088" cy="63478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89335" y="4151190"/>
                <a:ext cx="704088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335" y="4151190"/>
                <a:ext cx="704088" cy="6090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3101" y="5537666"/>
                <a:ext cx="70408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𝑂𝑃𝑃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𝐻𝑌𝑃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01" y="5537666"/>
                <a:ext cx="704088" cy="6109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29435" y="5537666"/>
                <a:ext cx="70408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435" y="5537666"/>
                <a:ext cx="704088" cy="63478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85769" y="5537665"/>
                <a:ext cx="704088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769" y="5537665"/>
                <a:ext cx="704088" cy="60991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50481" y="5537666"/>
                <a:ext cx="70408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𝑂𝑃𝑃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𝐻𝑌𝑃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481" y="5537666"/>
                <a:ext cx="704088" cy="61093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06815" y="5537666"/>
                <a:ext cx="70408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815" y="5537666"/>
                <a:ext cx="704088" cy="63478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63149" y="5537665"/>
                <a:ext cx="70408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149" y="5537665"/>
                <a:ext cx="704088" cy="63478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527084" y="5510049"/>
                <a:ext cx="70408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𝐴𝐷𝐽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𝐻𝑌𝑃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084" y="5510049"/>
                <a:ext cx="704088" cy="61093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083418" y="5510049"/>
                <a:ext cx="70408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418" y="5510049"/>
                <a:ext cx="704088" cy="63478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39752" y="5510048"/>
                <a:ext cx="704088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752" y="5510048"/>
                <a:ext cx="704088" cy="6090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943196" y="1073493"/>
            <a:ext cx="184576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8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2359" y="1135624"/>
            <a:ext cx="8152325" cy="4277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04416" y="3638325"/>
                <a:ext cx="704088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416" y="3638325"/>
                <a:ext cx="704088" cy="6099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00763" y="3638325"/>
                <a:ext cx="70408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763" y="3638325"/>
                <a:ext cx="704088" cy="6347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31551" y="3633279"/>
                <a:ext cx="704088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551" y="3633279"/>
                <a:ext cx="704088" cy="6165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16622" y="4664610"/>
                <a:ext cx="704088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622" y="4664610"/>
                <a:ext cx="704088" cy="6183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00763" y="4639315"/>
                <a:ext cx="70408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763" y="4639315"/>
                <a:ext cx="704088" cy="6347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301424" y="4789131"/>
                <a:ext cx="704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424" y="4789131"/>
                <a:ext cx="70408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43196" y="1073493"/>
            <a:ext cx="495422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9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Simplify each radical </a:t>
            </a:r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5400" i="1" smtClean="0">
                        <a:latin typeface="Cambria Math" panose="02040503050406030204" pitchFamily="18" charset="0"/>
                      </a:rPr>
                      <m:t>√72</m:t>
                    </m:r>
                  </m:oMath>
                </a14:m>
                <a:r>
                  <a:rPr lang="en-US" sz="5400" dirty="0"/>
                  <a:t>	</a:t>
                </a:r>
                <a:r>
                  <a:rPr lang="en-US" sz="5400" dirty="0" smtClean="0"/>
                  <a:t>		4</a:t>
                </a:r>
                <a:r>
                  <a:rPr lang="en-US" sz="5400" dirty="0"/>
                  <a:t>.    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√300</m:t>
                    </m:r>
                  </m:oMath>
                </a14:m>
                <a:endParaRPr lang="en-US" sz="5400" dirty="0" smtClean="0"/>
              </a:p>
              <a:p>
                <a:pPr marL="457200" indent="-457200"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√24</m:t>
                    </m:r>
                  </m:oMath>
                </a14:m>
                <a:r>
                  <a:rPr lang="en-US" sz="5400" dirty="0"/>
                  <a:t>	</a:t>
                </a:r>
                <a:r>
                  <a:rPr lang="en-US" sz="5400" dirty="0" smtClean="0"/>
                  <a:t>		5</a:t>
                </a:r>
                <a:r>
                  <a:rPr lang="en-US" sz="5400" dirty="0"/>
                  <a:t>.    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√90</m:t>
                    </m:r>
                  </m:oMath>
                </a14:m>
                <a:endParaRPr lang="en-US" sz="5400" dirty="0" smtClean="0"/>
              </a:p>
              <a:p>
                <a:pPr marL="0" indent="0">
                  <a:buNone/>
                </a:pPr>
                <a:r>
                  <a:rPr lang="en-US" sz="5400" dirty="0" smtClean="0"/>
                  <a:t>3</a:t>
                </a:r>
                <a:r>
                  <a:rPr lang="en-US" sz="5400" dirty="0"/>
                  <a:t>.   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√99</m:t>
                    </m:r>
                  </m:oMath>
                </a14:m>
                <a:r>
                  <a:rPr lang="en-US" sz="5400" dirty="0"/>
                  <a:t>			</a:t>
                </a:r>
                <a:r>
                  <a:rPr lang="en-US" sz="5400" dirty="0" smtClean="0"/>
                  <a:t> 6</a:t>
                </a:r>
                <a:r>
                  <a:rPr lang="en-US" sz="5400" dirty="0"/>
                  <a:t>.   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√75</m:t>
                    </m:r>
                  </m:oMath>
                </a14:m>
                <a:endParaRPr lang="en-US" sz="5400" dirty="0"/>
              </a:p>
              <a:p>
                <a:pPr marL="0" indent="0">
                  <a:buNone/>
                </a:pPr>
                <a:endParaRPr lang="en-US" sz="5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365" t="-4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67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/>
              <a:t>Use Pythagorean Theorem to solve for missing sides.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618510"/>
            <a:ext cx="9601200" cy="358140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7"/>
            </a:pPr>
            <a:r>
              <a:rPr lang="en-US" sz="3600" dirty="0" smtClean="0"/>
              <a:t>						8.</a:t>
            </a:r>
          </a:p>
          <a:p>
            <a:pPr marL="457200" indent="-457200">
              <a:buAutoNum type="arabicPeriod" startAt="7"/>
            </a:pPr>
            <a:endParaRPr lang="en-US" sz="3600" dirty="0"/>
          </a:p>
          <a:p>
            <a:pPr marL="457200" indent="-457200">
              <a:buAutoNum type="arabicPeriod" startAt="7"/>
            </a:pPr>
            <a:endParaRPr lang="en-US" sz="3600" dirty="0" smtClean="0"/>
          </a:p>
          <a:p>
            <a:pPr marL="457200" indent="-457200">
              <a:buAutoNum type="arabicPeriod" startAt="7"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9. </a:t>
            </a:r>
          </a:p>
          <a:p>
            <a:pPr marL="457200" indent="-457200">
              <a:buAutoNum type="arabicPeriod" startAt="7"/>
            </a:pPr>
            <a:endParaRPr lang="en-US" sz="3600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29546" y="2323005"/>
            <a:ext cx="3994872" cy="235989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630102" y="2553855"/>
            <a:ext cx="3769735" cy="210011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134220" y="4516582"/>
            <a:ext cx="3785524" cy="197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0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19" y="161956"/>
            <a:ext cx="9601200" cy="14859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Write the requested trig ratio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786" y="377598"/>
            <a:ext cx="10755745" cy="4634344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= 			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sin G =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= </a:t>
            </a:r>
            <a:endParaRPr lang="en-US" altLang="en-US" sz="105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 B = 			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cos G =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cos D = </a:t>
            </a:r>
            <a:endParaRPr lang="en-US" altLang="en-US" sz="105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 B =			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tan G =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tan D = 		</a:t>
            </a:r>
            <a:endParaRPr lang="en-US" altLang="en-US" sz="105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C = 			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sin H =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sin F = </a:t>
            </a:r>
            <a:endParaRPr lang="en-US" altLang="en-US" sz="105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 C = 			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cos H =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cos F = </a:t>
            </a:r>
            <a:endParaRPr lang="en-US" altLang="en-US" sz="105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 C = 			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tan H =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tan F = 						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01" y="1144732"/>
            <a:ext cx="11271116" cy="219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36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614" y="1788454"/>
            <a:ext cx="9733934" cy="2098226"/>
          </a:xfrm>
        </p:spPr>
        <p:txBody>
          <a:bodyPr/>
          <a:lstStyle/>
          <a:p>
            <a:r>
              <a:rPr lang="en-US" sz="6600" dirty="0" smtClean="0"/>
              <a:t>Unit 3: Right Triangle Trigonometry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3.2 Finding Sides and Angles of Right Triangles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66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6847" y="105879"/>
            <a:ext cx="77989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3.2 Missing Sides and Angles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58" y="1164291"/>
            <a:ext cx="3501289" cy="5469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2352" y="1164290"/>
            <a:ext cx="7530353" cy="5469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82217" y="1062379"/>
            <a:ext cx="176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functions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9423" y="1751458"/>
            <a:ext cx="118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input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9001" y="1719071"/>
            <a:ext cx="122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angle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7570" y="2735516"/>
            <a:ext cx="146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output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6847" y="105879"/>
            <a:ext cx="77989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3.2 Missing Sides and Angles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58" y="1164291"/>
            <a:ext cx="3501289" cy="54695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2889" y="1164290"/>
            <a:ext cx="7528274" cy="3102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7373" y="3113903"/>
            <a:ext cx="25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88717" y="4840400"/>
                <a:ext cx="2026508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19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717" y="4840400"/>
                <a:ext cx="2026508" cy="5648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1095" y="5538700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19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095" y="5538700"/>
                <a:ext cx="202650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1095" y="6053553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3.58=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095" y="6053553"/>
                <a:ext cx="202650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149339" y="3823039"/>
            <a:ext cx="25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29473" y="4840400"/>
                <a:ext cx="202650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46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19.2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473" y="4840400"/>
                <a:ext cx="2026508" cy="6109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55702" y="5446079"/>
                <a:ext cx="2026508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19.2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46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02" y="5446079"/>
                <a:ext cx="2026508" cy="612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37049" y="6165067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=27.64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049" y="6165067"/>
                <a:ext cx="2026508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96293" y="4083943"/>
                <a:ext cx="1576111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𝑂𝑃𝑃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𝐻𝑌𝑃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93" y="4083943"/>
                <a:ext cx="1576111" cy="6109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37049" y="4142100"/>
                <a:ext cx="1576111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𝐴𝐷𝐽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𝐻𝑌𝑃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049" y="4142100"/>
                <a:ext cx="1576111" cy="6109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574047" y="3075797"/>
            <a:ext cx="25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06103" y="4946656"/>
                <a:ext cx="202650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34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103" y="4946656"/>
                <a:ext cx="2026508" cy="61093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032332" y="5552335"/>
                <a:ext cx="2026508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332" y="5552335"/>
                <a:ext cx="2026508" cy="6127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913679" y="6271323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=19.67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679" y="6271323"/>
                <a:ext cx="2026508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913679" y="4248356"/>
                <a:ext cx="1576111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𝑂𝑃𝑃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𝐻𝑌𝑃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679" y="4248356"/>
                <a:ext cx="1576111" cy="61093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5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6847" y="105879"/>
            <a:ext cx="77989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3.2 Missing Sides and Angles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58" y="1164291"/>
            <a:ext cx="3501289" cy="5469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9978" y="1011329"/>
            <a:ext cx="7301640" cy="2887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60634" y="4655721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14.63=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34" y="4655721"/>
                <a:ext cx="202650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582980" y="3018191"/>
            <a:ext cx="25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68342" y="4655721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=15.49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342" y="4655721"/>
                <a:ext cx="202650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76320" y="3836632"/>
                <a:ext cx="1810822" cy="654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𝑂𝑃𝑃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𝐴𝐷𝐽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320" y="3836632"/>
                <a:ext cx="1810822" cy="6546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90745" y="3836632"/>
                <a:ext cx="1801309" cy="678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𝑂𝑃𝑃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𝐴𝐷𝐽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745" y="3836632"/>
                <a:ext cx="1801309" cy="6784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76050" y="4625332"/>
                <a:ext cx="16843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=6.92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050" y="4625332"/>
                <a:ext cx="168430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13679" y="3867859"/>
                <a:ext cx="1887074" cy="654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𝑂𝑃𝑃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𝐴𝐷𝐽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679" y="3867859"/>
                <a:ext cx="1887074" cy="6546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460432" y="986954"/>
            <a:ext cx="42864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6847" y="105879"/>
            <a:ext cx="77989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3.2 Missing Sides and Angles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58" y="1164291"/>
            <a:ext cx="3501289" cy="54695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6216" y="1164291"/>
            <a:ext cx="7610349" cy="4160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11594" y="1110502"/>
            <a:ext cx="11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-1</a:t>
            </a:r>
            <a:endParaRPr lang="en-US" sz="2400" b="1" i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79207" y="1110503"/>
            <a:ext cx="11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cos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-1</a:t>
            </a:r>
            <a:endParaRPr lang="en-US" sz="2400" b="1" i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96892" y="1110504"/>
            <a:ext cx="111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tan</a:t>
            </a:r>
            <a:r>
              <a:rPr lang="en-US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-1</a:t>
            </a:r>
            <a:endParaRPr lang="en-US" sz="2400" b="1" i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5605" y="5325035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605" y="5325035"/>
                <a:ext cx="2026508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69701" y="5784344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701" y="5784344"/>
                <a:ext cx="202650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21368" y="6243653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68" y="6243653"/>
                <a:ext cx="202650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47712" y="4706661"/>
                <a:ext cx="1576111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712" y="4706661"/>
                <a:ext cx="1576111" cy="6183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96209" y="5438993"/>
                <a:ext cx="202650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209" y="5438993"/>
                <a:ext cx="2026508" cy="714683"/>
              </a:xfrm>
              <a:prstGeom prst="rect">
                <a:avLst/>
              </a:prstGeom>
              <a:blipFill rotWithShape="0">
                <a:blip r:embed="rId8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47876" y="6153676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22.6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876" y="6153676"/>
                <a:ext cx="2026508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47006" y="4814854"/>
                <a:ext cx="1576111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006" y="4814854"/>
                <a:ext cx="1576111" cy="618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602020" y="5440375"/>
                <a:ext cx="202650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020" y="5440375"/>
                <a:ext cx="2026508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53687" y="6155058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17.8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687" y="6155058"/>
                <a:ext cx="2026508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052817" y="4816236"/>
                <a:ext cx="1576111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817" y="4816236"/>
                <a:ext cx="1576111" cy="6183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388979" y="2364679"/>
            <a:ext cx="184576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5305" y="671405"/>
            <a:ext cx="8037766" cy="586213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278080" y="1946787"/>
            <a:ext cx="4293623" cy="1415845"/>
          </a:xfrm>
          <a:prstGeom prst="line">
            <a:avLst/>
          </a:prstGeom>
          <a:ln w="57150">
            <a:solidFill>
              <a:srgbClr val="7030A0"/>
            </a:solidFill>
            <a:headEnd type="diamond" w="med" len="med"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47071" y="2914036"/>
            <a:ext cx="4124632" cy="3280287"/>
          </a:xfrm>
          <a:prstGeom prst="line">
            <a:avLst/>
          </a:prstGeom>
          <a:ln w="57150">
            <a:solidFill>
              <a:srgbClr val="7030A0"/>
            </a:solidFill>
            <a:headEnd type="diamond" w="med" len="med"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633884" y="1764891"/>
            <a:ext cx="3937819" cy="2172927"/>
          </a:xfrm>
          <a:prstGeom prst="line">
            <a:avLst/>
          </a:prstGeom>
          <a:ln w="57150">
            <a:solidFill>
              <a:srgbClr val="7030A0"/>
            </a:solidFill>
            <a:headEnd type="diamond" w="med" len="med"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6847" y="105879"/>
            <a:ext cx="77989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3.2 Missing Sides and Angles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58" y="1164291"/>
            <a:ext cx="3501289" cy="5469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9228" y="4400361"/>
                <a:ext cx="202650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228" y="4400361"/>
                <a:ext cx="2026508" cy="714683"/>
              </a:xfrm>
              <a:prstGeom prst="rect">
                <a:avLst/>
              </a:prstGeom>
              <a:blipFill>
                <a:blip r:embed="rId3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45556" y="5215391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57.6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556" y="5215391"/>
                <a:ext cx="2026508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6609" y="4400360"/>
                <a:ext cx="202650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609" y="4400360"/>
                <a:ext cx="2026508" cy="714683"/>
              </a:xfrm>
              <a:prstGeom prst="rect">
                <a:avLst/>
              </a:prstGeom>
              <a:blipFill>
                <a:blip r:embed="rId5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96609" y="5215391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55.7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609" y="5215391"/>
                <a:ext cx="2026508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89200" y="4292154"/>
                <a:ext cx="202650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70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86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200" y="4292154"/>
                <a:ext cx="2026508" cy="714683"/>
              </a:xfrm>
              <a:prstGeom prst="rect">
                <a:avLst/>
              </a:prstGeom>
              <a:blipFill>
                <a:blip r:embed="rId7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89200" y="5215391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35.5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200" y="5215391"/>
                <a:ext cx="2026508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156" y="1580600"/>
            <a:ext cx="7616694" cy="2723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59156" y="957033"/>
            <a:ext cx="184576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614" y="1788454"/>
            <a:ext cx="9733934" cy="2098226"/>
          </a:xfrm>
        </p:spPr>
        <p:txBody>
          <a:bodyPr/>
          <a:lstStyle/>
          <a:p>
            <a:r>
              <a:rPr lang="en-US" sz="6600" dirty="0" smtClean="0"/>
              <a:t>Unit 3: Right Triangle Trigonometry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3.3 Sine and Cosine of Complementary Angles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94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953" y="173421"/>
            <a:ext cx="8205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3.3 Sine and Cosine of Complementary Angles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2432989"/>
              </p:ext>
            </p:extLst>
          </p:nvPr>
        </p:nvGraphicFramePr>
        <p:xfrm>
          <a:off x="738213" y="487680"/>
          <a:ext cx="3250313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4321" y="936875"/>
            <a:ext cx="7874510" cy="54726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3208840">
            <a:off x="9416547" y="1946294"/>
            <a:ext cx="87207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90˚ - x 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898828">
            <a:off x="10670480" y="3233363"/>
            <a:ext cx="260678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5893" y="1385781"/>
            <a:ext cx="122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180˚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9978" y="2356505"/>
            <a:ext cx="122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90˚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2826" y="2743236"/>
            <a:ext cx="283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complementary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4159" y="3673191"/>
            <a:ext cx="301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pposite angle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5264" y="4393698"/>
            <a:ext cx="122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cosine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953" y="173421"/>
            <a:ext cx="8205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3.3 Sine and Cosine of Complementary Angles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2432989"/>
              </p:ext>
            </p:extLst>
          </p:nvPr>
        </p:nvGraphicFramePr>
        <p:xfrm>
          <a:off x="738213" y="487680"/>
          <a:ext cx="3250313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8701" y="936876"/>
            <a:ext cx="7233590" cy="5617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79308" y="2117124"/>
                <a:ext cx="1070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𝟐𝟔</m:t>
                          </m:r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08" y="2117124"/>
                <a:ext cx="1070919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0795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36010" y="2117124"/>
                <a:ext cx="1070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010" y="2117124"/>
                <a:ext cx="1070919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95686" y="2117124"/>
                <a:ext cx="1070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𝟓𝟐</m:t>
                          </m:r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686" y="2117124"/>
                <a:ext cx="1070919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852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92810" y="3035643"/>
                <a:ext cx="1070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𝟔𝟔</m:t>
                          </m:r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810" y="3035643"/>
                <a:ext cx="1070919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49512" y="3035643"/>
                <a:ext cx="1070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512" y="3035643"/>
                <a:ext cx="1070919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709188" y="3035643"/>
                <a:ext cx="1070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𝟒𝟓</m:t>
                          </m:r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188" y="3035643"/>
                <a:ext cx="1070919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1142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79308" y="5193957"/>
                <a:ext cx="1070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𝟔𝟖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08" y="5193957"/>
                <a:ext cx="1070919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36010" y="5193957"/>
                <a:ext cx="1070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010" y="5193957"/>
                <a:ext cx="1070919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852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795686" y="5193957"/>
                <a:ext cx="1070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𝟒𝟔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686" y="5193957"/>
                <a:ext cx="1070919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79308" y="6116790"/>
                <a:ext cx="1070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𝟓𝟖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08" y="6116790"/>
                <a:ext cx="1070919" cy="369332"/>
              </a:xfrm>
              <a:prstGeom prst="rect">
                <a:avLst/>
              </a:prstGeom>
              <a:blipFill rotWithShape="0">
                <a:blip r:embed="rId17"/>
                <a:stretch>
                  <a:fillRect r="-10795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036010" y="6116790"/>
                <a:ext cx="1070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𝟔𝟓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010" y="6116790"/>
                <a:ext cx="1070919" cy="369332"/>
              </a:xfrm>
              <a:prstGeom prst="rect">
                <a:avLst/>
              </a:prstGeom>
              <a:blipFill rotWithShape="0">
                <a:blip r:embed="rId18"/>
                <a:stretch>
                  <a:fillRect r="-852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795686" y="6116790"/>
                <a:ext cx="1070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686" y="6116790"/>
                <a:ext cx="1070919" cy="369332"/>
              </a:xfrm>
              <a:prstGeom prst="rect">
                <a:avLst/>
              </a:prstGeom>
              <a:blipFill rotWithShape="0">
                <a:blip r:embed="rId19"/>
                <a:stretch>
                  <a:fillRect r="-10795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168701" y="4013828"/>
            <a:ext cx="503995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953" y="173421"/>
            <a:ext cx="8205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3.3 Sine and Cosine of Complementary Angles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2432989"/>
              </p:ext>
            </p:extLst>
          </p:nvPr>
        </p:nvGraphicFramePr>
        <p:xfrm>
          <a:off x="738213" y="487680"/>
          <a:ext cx="3250313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8700" y="758196"/>
            <a:ext cx="7773917" cy="324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8699" y="4180775"/>
            <a:ext cx="7773918" cy="1416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8699" y="5737080"/>
            <a:ext cx="7773918" cy="942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88036" y="1852396"/>
            <a:ext cx="3866047" cy="37448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77394" y="4141939"/>
                <a:ext cx="461554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4" y="4141939"/>
                <a:ext cx="461554" cy="60991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36674" y="4889005"/>
                <a:ext cx="461554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674" y="4889005"/>
                <a:ext cx="461554" cy="60991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77394" y="4869587"/>
                <a:ext cx="461554" cy="636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4" y="4869587"/>
                <a:ext cx="461554" cy="63664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36674" y="4073676"/>
                <a:ext cx="461554" cy="636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674" y="4073676"/>
                <a:ext cx="461554" cy="63664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168699" y="764606"/>
            <a:ext cx="184576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4168699" y="5684915"/>
            <a:ext cx="7773918" cy="994557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953" y="173421"/>
            <a:ext cx="8205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3.3 Sine and Cosine of Complementary Angles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2432989"/>
              </p:ext>
            </p:extLst>
          </p:nvPr>
        </p:nvGraphicFramePr>
        <p:xfrm>
          <a:off x="738213" y="487680"/>
          <a:ext cx="3250313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8700" y="758196"/>
            <a:ext cx="7773917" cy="324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8699" y="4180775"/>
            <a:ext cx="7773918" cy="1416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8699" y="5737080"/>
            <a:ext cx="7773918" cy="942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7234" y="1852396"/>
            <a:ext cx="3909130" cy="3837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8036" y="1852396"/>
            <a:ext cx="3866047" cy="37448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84321" y="4291883"/>
                <a:ext cx="4615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321" y="4291883"/>
                <a:ext cx="461554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2105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97367" y="5136904"/>
                <a:ext cx="829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367" y="5136904"/>
                <a:ext cx="829690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71479" y="5112924"/>
                <a:ext cx="4615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𝟖𝟔𝟔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79" y="5112924"/>
                <a:ext cx="461554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81579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36674" y="4291883"/>
                <a:ext cx="829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𝟖𝟔𝟔</m:t>
                      </m:r>
                    </m:oMath>
                  </m:oMathPara>
                </a14:m>
                <a:endParaRPr lang="en-US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674" y="4291883"/>
                <a:ext cx="829690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014984" y="3054214"/>
            <a:ext cx="2081348" cy="3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Then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Q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 = 60˚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8698" y="727635"/>
            <a:ext cx="3477613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 continued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8003" y="6324300"/>
            <a:ext cx="891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Sin A and Cos B are the same which means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he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complement of sine and cosine are equal.</a:t>
            </a:r>
          </a:p>
          <a:p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953" y="173421"/>
            <a:ext cx="8205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3.3 Sine and Cosine of Complementary Angles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2432989"/>
              </p:ext>
            </p:extLst>
          </p:nvPr>
        </p:nvGraphicFramePr>
        <p:xfrm>
          <a:off x="738213" y="487680"/>
          <a:ext cx="3250313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8701" y="936875"/>
            <a:ext cx="7922524" cy="1834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3281" y="3848099"/>
            <a:ext cx="8012547" cy="1762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29348" y="2770908"/>
                <a:ext cx="13759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𝟓𝟐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348" y="2770908"/>
                <a:ext cx="137595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97500" y="2755505"/>
                <a:ext cx="13759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𝟔𝟏𝟔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500" y="2755505"/>
                <a:ext cx="137595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94662" y="5611090"/>
                <a:ext cx="13759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662" y="5611090"/>
                <a:ext cx="137595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62814" y="5595687"/>
                <a:ext cx="13759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14" y="5595687"/>
                <a:ext cx="137595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168701" y="833152"/>
            <a:ext cx="3477613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8701" y="3832696"/>
            <a:ext cx="4266382" cy="52300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953" y="173421"/>
            <a:ext cx="8205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3.3 Sine and Cosine of Complementary Angles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586309"/>
              </p:ext>
            </p:extLst>
          </p:nvPr>
        </p:nvGraphicFramePr>
        <p:xfrm>
          <a:off x="738213" y="487680"/>
          <a:ext cx="3250313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8526" y="936876"/>
            <a:ext cx="7587221" cy="548012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230786" y="2196933"/>
            <a:ext cx="1804218" cy="1860478"/>
            <a:chOff x="10230786" y="2196933"/>
            <a:chExt cx="1804218" cy="1860478"/>
          </a:xfrm>
        </p:grpSpPr>
        <p:sp>
          <p:nvSpPr>
            <p:cNvPr id="7" name="Right Triangle 6"/>
            <p:cNvSpPr/>
            <p:nvPr/>
          </p:nvSpPr>
          <p:spPr>
            <a:xfrm>
              <a:off x="10517656" y="2403565"/>
              <a:ext cx="1210491" cy="1380308"/>
            </a:xfrm>
            <a:prstGeom prst="rt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230786" y="2928179"/>
              <a:ext cx="376525" cy="38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66134" y="3592284"/>
              <a:ext cx="376525" cy="38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58479" y="3592284"/>
              <a:ext cx="376525" cy="38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46661" y="2196933"/>
              <a:ext cx="376525" cy="38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92910" y="3688079"/>
              <a:ext cx="552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110651" y="4696986"/>
            <a:ext cx="1943432" cy="1860478"/>
            <a:chOff x="10091572" y="2196933"/>
            <a:chExt cx="1943432" cy="1860478"/>
          </a:xfrm>
        </p:grpSpPr>
        <p:sp>
          <p:nvSpPr>
            <p:cNvPr id="16" name="Right Triangle 15"/>
            <p:cNvSpPr/>
            <p:nvPr/>
          </p:nvSpPr>
          <p:spPr>
            <a:xfrm>
              <a:off x="10517656" y="2403565"/>
              <a:ext cx="1210491" cy="1380308"/>
            </a:xfrm>
            <a:prstGeom prst="rt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91572" y="2928179"/>
              <a:ext cx="515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66134" y="3592284"/>
              <a:ext cx="376525" cy="38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58479" y="3592284"/>
              <a:ext cx="376525" cy="38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246661" y="2196933"/>
              <a:ext cx="376525" cy="38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892910" y="3688079"/>
              <a:ext cx="567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893772" y="2732983"/>
                <a:ext cx="11462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772" y="2732983"/>
                <a:ext cx="1146211" cy="215444"/>
              </a:xfrm>
              <a:prstGeom prst="rect">
                <a:avLst/>
              </a:prstGeom>
              <a:blipFill rotWithShape="0">
                <a:blip r:embed="rId8"/>
                <a:stretch>
                  <a:fillRect l="-3191" r="-53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60557" y="3024542"/>
                <a:ext cx="11794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5+144=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557" y="3024542"/>
                <a:ext cx="1179425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3109" r="-51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37968" y="3316101"/>
                <a:ext cx="7662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69=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968" y="3316101"/>
                <a:ext cx="766235" cy="215444"/>
              </a:xfrm>
              <a:prstGeom prst="rect">
                <a:avLst/>
              </a:prstGeom>
              <a:blipFill rotWithShape="0">
                <a:blip r:embed="rId10"/>
                <a:stretch>
                  <a:fillRect l="-4762" r="-79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31231" y="3553111"/>
                <a:ext cx="5797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13=</m:t>
                      </m:r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231" y="3553111"/>
                <a:ext cx="579710" cy="215444"/>
              </a:xfrm>
              <a:prstGeom prst="rect">
                <a:avLst/>
              </a:prstGeom>
              <a:blipFill rotWithShape="0">
                <a:blip r:embed="rId11"/>
                <a:stretch>
                  <a:fillRect l="-6316" r="-21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444183" y="2223187"/>
            <a:ext cx="55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74171" y="2784961"/>
            <a:ext cx="55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29169" y="2542255"/>
                <a:ext cx="1019340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169" y="2542255"/>
                <a:ext cx="1019340" cy="61831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23502" y="3132264"/>
                <a:ext cx="552481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502" y="3132264"/>
                <a:ext cx="552481" cy="61831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93772" y="5384619"/>
                <a:ext cx="12455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772" y="5384619"/>
                <a:ext cx="1245597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2451" r="-49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860557" y="5676178"/>
                <a:ext cx="13781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44+1225=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557" y="5676178"/>
                <a:ext cx="1378198" cy="215444"/>
              </a:xfrm>
              <a:prstGeom prst="rect">
                <a:avLst/>
              </a:prstGeom>
              <a:blipFill rotWithShape="0">
                <a:blip r:embed="rId15"/>
                <a:stretch>
                  <a:fillRect l="-2212" r="-44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337968" y="5967737"/>
                <a:ext cx="8656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369=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968" y="5967737"/>
                <a:ext cx="865622" cy="215444"/>
              </a:xfrm>
              <a:prstGeom prst="rect">
                <a:avLst/>
              </a:prstGeom>
              <a:blipFill rotWithShape="0">
                <a:blip r:embed="rId16"/>
                <a:stretch>
                  <a:fillRect l="-4225" r="-70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431231" y="6204747"/>
                <a:ext cx="5797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37=</m:t>
                      </m:r>
                      <m:r>
                        <a:rPr lang="en-US" sz="1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231" y="6204747"/>
                <a:ext cx="579710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6316" r="-21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444183" y="4874823"/>
            <a:ext cx="55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07777" y="5318347"/>
            <a:ext cx="55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29169" y="5193891"/>
                <a:ext cx="1019340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169" y="5193891"/>
                <a:ext cx="1019340" cy="63658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23502" y="5783900"/>
                <a:ext cx="552481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502" y="5783900"/>
                <a:ext cx="552481" cy="63658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998370" y="921268"/>
            <a:ext cx="3477613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0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953" y="173421"/>
            <a:ext cx="8205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3.3 Sine and Cosine of Complementary Angles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2432989"/>
              </p:ext>
            </p:extLst>
          </p:nvPr>
        </p:nvGraphicFramePr>
        <p:xfrm>
          <a:off x="738213" y="487680"/>
          <a:ext cx="3250313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17185" y="4087403"/>
                <a:ext cx="23939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85" y="4087403"/>
                <a:ext cx="239391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35674" y="4626599"/>
                <a:ext cx="215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4+36=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674" y="4626599"/>
                <a:ext cx="215693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09492" y="5130610"/>
                <a:ext cx="15309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00=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492" y="5130610"/>
                <a:ext cx="153093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96851" y="5634621"/>
                <a:ext cx="11562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851" y="5634621"/>
                <a:ext cx="115621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6293" y="1801403"/>
            <a:ext cx="7410450" cy="2286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05678" y="2269218"/>
            <a:ext cx="55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64184" y="2638550"/>
                <a:ext cx="1019340" cy="6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84" y="2638550"/>
                <a:ext cx="1019340" cy="6117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64184" y="3250256"/>
                <a:ext cx="552481" cy="6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84" y="3250256"/>
                <a:ext cx="552481" cy="6117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168701" y="900707"/>
            <a:ext cx="3477613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5 continued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614" y="1788454"/>
            <a:ext cx="9733934" cy="2098226"/>
          </a:xfrm>
        </p:spPr>
        <p:txBody>
          <a:bodyPr/>
          <a:lstStyle/>
          <a:p>
            <a:r>
              <a:rPr lang="en-US" sz="6600" dirty="0" smtClean="0"/>
              <a:t>Unit 3: Right Triangle Trigonometry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3.4 Solve Right Triangles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03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4383" y="1097841"/>
            <a:ext cx="8025300" cy="52516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55110" y="4955454"/>
            <a:ext cx="1474838" cy="48669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91784" y="5442151"/>
            <a:ext cx="1622322" cy="48669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46372" y="5928848"/>
            <a:ext cx="1474838" cy="48669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777" y="181289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1962" y="13546"/>
            <a:ext cx="69393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3.4 Solve Right Triangles using 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Trigonometric Ratios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0415538"/>
              </p:ext>
            </p:extLst>
          </p:nvPr>
        </p:nvGraphicFramePr>
        <p:xfrm>
          <a:off x="738213" y="758196"/>
          <a:ext cx="3430488" cy="592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135" y="1336985"/>
            <a:ext cx="7729029" cy="5022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16649" y="1861808"/>
            <a:ext cx="301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solve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6732" y="2510792"/>
            <a:ext cx="301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ide lengths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1947" y="2972457"/>
            <a:ext cx="301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angle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6267" y="4809067"/>
            <a:ext cx="66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length of two sides</a:t>
            </a:r>
            <a:endParaRPr lang="en-US" sz="24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6267" y="5379988"/>
            <a:ext cx="66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length of 1 side and 1 acute angle</a:t>
            </a:r>
            <a:endParaRPr lang="en-US" sz="24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6267" y="5849083"/>
            <a:ext cx="66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length of 1 side and 1 trigonometric ratio</a:t>
            </a:r>
            <a:endParaRPr lang="en-US" sz="24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777" y="181289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1962" y="13546"/>
            <a:ext cx="69393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3.4 Solve Right Triangles using 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Trigonometric Ratios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0415538"/>
              </p:ext>
            </p:extLst>
          </p:nvPr>
        </p:nvGraphicFramePr>
        <p:xfrm>
          <a:off x="738213" y="758196"/>
          <a:ext cx="3430488" cy="592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136" y="1586251"/>
            <a:ext cx="7548919" cy="4274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43191" y="2987167"/>
                <a:ext cx="18910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3.1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8.9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191" y="2987167"/>
                <a:ext cx="1891030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2258" r="-968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54484" y="3314149"/>
                <a:ext cx="20797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.61+79.21=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484" y="3314149"/>
                <a:ext cx="2079737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053" t="-2000" r="-58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41023" y="3603484"/>
                <a:ext cx="12924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8.82=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23" y="3603484"/>
                <a:ext cx="1292470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3774" r="-1415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831631" y="3916112"/>
                <a:ext cx="10238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9.42=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631" y="3916112"/>
                <a:ext cx="1023870" cy="307777"/>
              </a:xfrm>
              <a:prstGeom prst="rect">
                <a:avLst/>
              </a:prstGeom>
              <a:blipFill>
                <a:blip r:embed="rId11"/>
                <a:stretch>
                  <a:fillRect l="-5357" r="-1190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017453" y="3700668"/>
            <a:ext cx="67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9.42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7451" y="4466162"/>
            <a:ext cx="85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19˚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7451" y="5231657"/>
            <a:ext cx="79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71˚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3510" y="4332040"/>
            <a:ext cx="55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9.4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74547" y="4308159"/>
                <a:ext cx="202650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3.1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8.9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547" y="4308159"/>
                <a:ext cx="2026508" cy="714683"/>
              </a:xfrm>
              <a:prstGeom prst="rect">
                <a:avLst/>
              </a:prstGeom>
              <a:blipFill rotWithShape="0">
                <a:blip r:embed="rId12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126214" y="5022842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19.2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214" y="5022842"/>
                <a:ext cx="202650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9643158" y="5550177"/>
            <a:ext cx="257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R = 90 – 19.2 =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70.8˚</a:t>
            </a:r>
            <a:endParaRPr 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777" y="181289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1962" y="13546"/>
            <a:ext cx="69393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3.4 Solve Right Triangles using 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Trigonometric Ratios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0415538"/>
              </p:ext>
            </p:extLst>
          </p:nvPr>
        </p:nvGraphicFramePr>
        <p:xfrm>
          <a:off x="738213" y="758196"/>
          <a:ext cx="3430488" cy="592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136" y="1624351"/>
            <a:ext cx="7729028" cy="4499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63254" y="4246077"/>
                <a:ext cx="18910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3.9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7.4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254" y="4246077"/>
                <a:ext cx="1891030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290" t="-2000" r="-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74547" y="4573059"/>
                <a:ext cx="22224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+15.21=54.76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547" y="4573059"/>
                <a:ext cx="2222403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099" r="-2198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61086" y="4862394"/>
                <a:ext cx="12924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=39.55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1086" y="4862394"/>
                <a:ext cx="1292470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2358" t="-2000" r="-42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51694" y="5175022"/>
                <a:ext cx="10238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=6.27</m:t>
                      </m:r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694" y="5175022"/>
                <a:ext cx="1023870" cy="307777"/>
              </a:xfrm>
              <a:prstGeom prst="rect">
                <a:avLst/>
              </a:prstGeom>
              <a:blipFill>
                <a:blip r:embed="rId11"/>
                <a:stretch>
                  <a:fillRect l="-2994" r="-5389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017453" y="3700668"/>
            <a:ext cx="66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3.92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7451" y="4466162"/>
            <a:ext cx="85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6.27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49154" y="5328911"/>
            <a:ext cx="79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58˚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8553" y="4653851"/>
            <a:ext cx="65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3.92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42844" y="5764310"/>
            <a:ext cx="223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C = 90 – 32 = </a:t>
            </a:r>
            <a:r>
              <a:rPr 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5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8˚</a:t>
            </a:r>
            <a:endParaRPr 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923412" y="2956673"/>
                <a:ext cx="2026508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7.4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412" y="2956673"/>
                <a:ext cx="2026508" cy="6090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030012" y="3558171"/>
                <a:ext cx="20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3.92=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012" y="3558171"/>
                <a:ext cx="2026508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498507" y="3871309"/>
            <a:ext cx="7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6.27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2136" y="1670955"/>
            <a:ext cx="425760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777" y="181289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1962" y="13546"/>
            <a:ext cx="69393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3.4 Solve Right Triangles using 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Trigonometric Ratios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0415538"/>
              </p:ext>
            </p:extLst>
          </p:nvPr>
        </p:nvGraphicFramePr>
        <p:xfrm>
          <a:off x="738213" y="758196"/>
          <a:ext cx="3430488" cy="592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136" y="1458156"/>
            <a:ext cx="7687464" cy="4984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9722" y="1458156"/>
            <a:ext cx="325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ngle of elevation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8282" y="2460615"/>
            <a:ext cx="343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ngle of depression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777" y="181289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1962" y="13546"/>
            <a:ext cx="69393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3.4 Solve Right Triangles using 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Trigonometric Ratios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0415538"/>
              </p:ext>
            </p:extLst>
          </p:nvPr>
        </p:nvGraphicFramePr>
        <p:xfrm>
          <a:off x="738213" y="758196"/>
          <a:ext cx="3430488" cy="592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136" y="1386226"/>
            <a:ext cx="7701319" cy="4335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136" y="3472618"/>
            <a:ext cx="2171700" cy="684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3836" y="3424246"/>
            <a:ext cx="1933575" cy="733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136" y="5294918"/>
            <a:ext cx="2105025" cy="597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6224" y="5311596"/>
            <a:ext cx="1924050" cy="5812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2136" y="1382431"/>
            <a:ext cx="3477613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777" y="181289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1962" y="13546"/>
            <a:ext cx="69393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3.4 Solve Right Triangles using 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Trigonometric Ratios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0415538"/>
              </p:ext>
            </p:extLst>
          </p:nvPr>
        </p:nvGraphicFramePr>
        <p:xfrm>
          <a:off x="738213" y="758196"/>
          <a:ext cx="3430488" cy="592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135" y="1443376"/>
            <a:ext cx="7701319" cy="4347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6495" y="5362575"/>
            <a:ext cx="2124075" cy="535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6273" y="5324475"/>
            <a:ext cx="2152650" cy="573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8923" y="3466422"/>
            <a:ext cx="2209800" cy="648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7768" y="3486982"/>
            <a:ext cx="2257425" cy="6278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56378" y="1413466"/>
            <a:ext cx="4252345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777" y="181289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1962" y="13546"/>
            <a:ext cx="69393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3.4 Solve Right Triangles using 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Trigonometric Ratios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0415538"/>
              </p:ext>
            </p:extLst>
          </p:nvPr>
        </p:nvGraphicFramePr>
        <p:xfrm>
          <a:off x="738213" y="758196"/>
          <a:ext cx="3430488" cy="592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136" y="1336985"/>
            <a:ext cx="7742882" cy="5342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395" y="2488974"/>
            <a:ext cx="828675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517" y="3298296"/>
            <a:ext cx="876300" cy="295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28817" y="5878286"/>
            <a:ext cx="129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618.75 </a:t>
            </a:r>
            <a:r>
              <a:rPr lang="en-US" b="1" dirty="0" err="1" smtClean="0">
                <a:solidFill>
                  <a:srgbClr val="FF33CC"/>
                </a:solidFill>
              </a:rPr>
              <a:t>ft</a:t>
            </a:r>
            <a:endParaRPr lang="en-US" b="1" baseline="30000" dirty="0">
              <a:solidFill>
                <a:srgbClr val="FF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2136" y="1268503"/>
            <a:ext cx="3477613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777" y="181289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1962" y="13546"/>
            <a:ext cx="69393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3.4 Solve Right Triangles using 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Trigonometric Ratios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0415538"/>
              </p:ext>
            </p:extLst>
          </p:nvPr>
        </p:nvGraphicFramePr>
        <p:xfrm>
          <a:off x="738213" y="758196"/>
          <a:ext cx="3430488" cy="592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136" y="1336985"/>
            <a:ext cx="7673609" cy="5342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1487" y="2517549"/>
            <a:ext cx="885825" cy="28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2338" y="2369911"/>
            <a:ext cx="628650" cy="295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6623" y="6078583"/>
            <a:ext cx="129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991.86 </a:t>
            </a:r>
            <a:r>
              <a:rPr lang="en-US" b="1" dirty="0" err="1" smtClean="0">
                <a:solidFill>
                  <a:srgbClr val="FF33CC"/>
                </a:solidFill>
              </a:rPr>
              <a:t>ft</a:t>
            </a:r>
            <a:endParaRPr lang="en-US" b="1" baseline="30000" dirty="0">
              <a:solidFill>
                <a:srgbClr val="FF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8527" y="1330228"/>
            <a:ext cx="4264781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6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0668" y="552155"/>
            <a:ext cx="7932789" cy="62044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25265" y="4262282"/>
            <a:ext cx="1799303" cy="64892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76735" y="5796116"/>
            <a:ext cx="1902542" cy="60468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614" y="1788454"/>
            <a:ext cx="9733934" cy="2098226"/>
          </a:xfrm>
        </p:spPr>
        <p:txBody>
          <a:bodyPr/>
          <a:lstStyle/>
          <a:p>
            <a:r>
              <a:rPr lang="en-US" sz="6600" dirty="0" smtClean="0"/>
              <a:t>Unit 3: Right Triangle Trigonometry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3.1 Trigonometric Ratios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41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8701" y="1003597"/>
            <a:ext cx="7966415" cy="5598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226" y="1120877"/>
            <a:ext cx="212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quare root</a:t>
            </a:r>
            <a:endParaRPr lang="en-US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3216" y="1536375"/>
            <a:ext cx="212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24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erfect </a:t>
            </a:r>
            <a:r>
              <a:rPr lang="en-US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quare</a:t>
            </a:r>
            <a:endParaRPr lang="en-US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226" y="4438331"/>
            <a:ext cx="301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adical expression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7288" y="4828444"/>
            <a:ext cx="212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radicand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68233" y="5679806"/>
            <a:ext cx="212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24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erfect </a:t>
            </a:r>
            <a:r>
              <a:rPr lang="en-US" sz="2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4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quare</a:t>
            </a:r>
            <a:endParaRPr lang="en-US" sz="2400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4061" y="916309"/>
            <a:ext cx="7816538" cy="5808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06179" y="1974082"/>
            <a:ext cx="81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418" y="1976283"/>
            <a:ext cx="81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02829" y="1976283"/>
            <a:ext cx="81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8698" y="2899614"/>
            <a:ext cx="81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3418" y="2899614"/>
            <a:ext cx="81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96133" y="2899613"/>
            <a:ext cx="81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58697" y="4956660"/>
                <a:ext cx="811162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24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697" y="4956660"/>
                <a:ext cx="811162" cy="5052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51907" y="4956659"/>
                <a:ext cx="811162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07" y="4956659"/>
                <a:ext cx="811162" cy="496483"/>
              </a:xfrm>
              <a:prstGeom prst="rect">
                <a:avLst/>
              </a:prstGeom>
              <a:blipFill rotWithShape="0">
                <a:blip r:embed="rId5"/>
                <a:stretch>
                  <a:fillRect l="-12030" t="-3659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885739" y="4947939"/>
                <a:ext cx="1021556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39" y="4947939"/>
                <a:ext cx="1021556" cy="497637"/>
              </a:xfrm>
              <a:prstGeom prst="rect">
                <a:avLst/>
              </a:prstGeom>
              <a:blipFill rotWithShape="0">
                <a:blip r:embed="rId6"/>
                <a:stretch>
                  <a:fillRect l="-10180" t="-3704" b="-34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58696" y="5958135"/>
                <a:ext cx="1106129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696" y="5958135"/>
                <a:ext cx="1106129" cy="496483"/>
              </a:xfrm>
              <a:prstGeom prst="rect">
                <a:avLst/>
              </a:prstGeom>
              <a:blipFill rotWithShape="0">
                <a:blip r:embed="rId7"/>
                <a:stretch>
                  <a:fillRect l="-9392" t="-3659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63418" y="5879990"/>
                <a:ext cx="1154324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18" y="5879990"/>
                <a:ext cx="1154324" cy="496483"/>
              </a:xfrm>
              <a:prstGeom prst="rect">
                <a:avLst/>
              </a:prstGeom>
              <a:blipFill rotWithShape="0">
                <a:blip r:embed="rId8"/>
                <a:stretch>
                  <a:fillRect l="-8995" t="-3704" b="-34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033683" y="5964375"/>
                <a:ext cx="811162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24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683" y="5964375"/>
                <a:ext cx="811162" cy="5052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71486" y="3857551"/>
            <a:ext cx="5146256" cy="584775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2" y="1135625"/>
            <a:ext cx="2971800" cy="560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42" y="167435"/>
            <a:ext cx="37973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216" y="-7021"/>
            <a:ext cx="729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3.1 Trigonometric Ratios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3825" y="1135625"/>
            <a:ext cx="7981950" cy="4395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9187" y="2114157"/>
            <a:ext cx="275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ight triangle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3825" y="3191992"/>
            <a:ext cx="162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equals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3825" y="3706985"/>
            <a:ext cx="225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hypotenuse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0350" y="4350685"/>
            <a:ext cx="245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ide lengths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3358</TotalTime>
  <Words>1745</Words>
  <Application>Microsoft Office PowerPoint</Application>
  <PresentationFormat>Widescreen</PresentationFormat>
  <Paragraphs>508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Bookman Old Style</vt:lpstr>
      <vt:lpstr>Calibri</vt:lpstr>
      <vt:lpstr>Cambria Math</vt:lpstr>
      <vt:lpstr>Franklin Gothic Book</vt:lpstr>
      <vt:lpstr>Symbol</vt:lpstr>
      <vt:lpstr>Times New Roman</vt:lpstr>
      <vt:lpstr>Crop</vt:lpstr>
      <vt:lpstr>Unit 3: Right Triangle Trigonometry</vt:lpstr>
      <vt:lpstr>PowerPoint Presentation</vt:lpstr>
      <vt:lpstr>PowerPoint Presentation</vt:lpstr>
      <vt:lpstr>PowerPoint Presentation</vt:lpstr>
      <vt:lpstr>PowerPoint Presentation</vt:lpstr>
      <vt:lpstr>Unit 3: Right Triangle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Simplify each radical </vt:lpstr>
      <vt:lpstr>Use Pythagorean Theorem to solve for missing sides.</vt:lpstr>
      <vt:lpstr>Write the requested trig ratio</vt:lpstr>
      <vt:lpstr>Unit 3: Right Triangle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3: Right Triangle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3: Right Triangle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Right Triangle Trigonometry</dc:title>
  <dc:creator>Kenya Sailor</dc:creator>
  <cp:lastModifiedBy>Katrina Stubbs</cp:lastModifiedBy>
  <cp:revision>85</cp:revision>
  <cp:lastPrinted>2017-09-19T12:08:25Z</cp:lastPrinted>
  <dcterms:created xsi:type="dcterms:W3CDTF">2017-02-16T20:51:59Z</dcterms:created>
  <dcterms:modified xsi:type="dcterms:W3CDTF">2018-11-07T16:58:59Z</dcterms:modified>
</cp:coreProperties>
</file>