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8" r:id="rId13"/>
    <p:sldId id="283" r:id="rId14"/>
    <p:sldId id="284" r:id="rId15"/>
    <p:sldId id="285" r:id="rId16"/>
    <p:sldId id="286" r:id="rId17"/>
    <p:sldId id="287" r:id="rId18"/>
    <p:sldId id="288" r:id="rId19"/>
    <p:sldId id="311" r:id="rId20"/>
    <p:sldId id="306" r:id="rId21"/>
    <p:sldId id="307" r:id="rId22"/>
    <p:sldId id="308" r:id="rId23"/>
    <p:sldId id="309" r:id="rId24"/>
    <p:sldId id="310" r:id="rId25"/>
    <p:sldId id="291" r:id="rId26"/>
    <p:sldId id="290" r:id="rId27"/>
    <p:sldId id="293" r:id="rId28"/>
    <p:sldId id="294" r:id="rId29"/>
    <p:sldId id="292" r:id="rId30"/>
    <p:sldId id="295" r:id="rId31"/>
    <p:sldId id="315" r:id="rId32"/>
    <p:sldId id="316" r:id="rId33"/>
    <p:sldId id="317" r:id="rId34"/>
    <p:sldId id="318" r:id="rId35"/>
    <p:sldId id="319" r:id="rId36"/>
    <p:sldId id="320" r:id="rId37"/>
    <p:sldId id="312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28" r:id="rId50"/>
    <p:sldId id="321" r:id="rId51"/>
    <p:sldId id="322" r:id="rId52"/>
    <p:sldId id="323" r:id="rId53"/>
    <p:sldId id="337" r:id="rId54"/>
    <p:sldId id="326" r:id="rId55"/>
    <p:sldId id="327" r:id="rId56"/>
    <p:sldId id="328" r:id="rId57"/>
    <p:sldId id="324" r:id="rId58"/>
    <p:sldId id="416" r:id="rId59"/>
    <p:sldId id="417" r:id="rId60"/>
    <p:sldId id="418" r:id="rId61"/>
    <p:sldId id="419" r:id="rId62"/>
    <p:sldId id="331" r:id="rId63"/>
    <p:sldId id="332" r:id="rId64"/>
    <p:sldId id="333" r:id="rId65"/>
    <p:sldId id="334" r:id="rId66"/>
    <p:sldId id="335" r:id="rId67"/>
    <p:sldId id="336" r:id="rId68"/>
    <p:sldId id="338" r:id="rId69"/>
    <p:sldId id="340" r:id="rId70"/>
    <p:sldId id="342" r:id="rId71"/>
    <p:sldId id="341" r:id="rId72"/>
    <p:sldId id="352" r:id="rId73"/>
    <p:sldId id="353" r:id="rId74"/>
    <p:sldId id="354" r:id="rId75"/>
    <p:sldId id="355" r:id="rId76"/>
    <p:sldId id="357" r:id="rId77"/>
    <p:sldId id="420" r:id="rId78"/>
    <p:sldId id="421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7" r:id="rId87"/>
    <p:sldId id="368" r:id="rId88"/>
    <p:sldId id="369" r:id="rId89"/>
    <p:sldId id="415" r:id="rId90"/>
    <p:sldId id="370" r:id="rId91"/>
    <p:sldId id="371" r:id="rId92"/>
    <p:sldId id="422" r:id="rId93"/>
    <p:sldId id="374" r:id="rId94"/>
    <p:sldId id="375" r:id="rId95"/>
    <p:sldId id="376" r:id="rId96"/>
    <p:sldId id="378" r:id="rId97"/>
    <p:sldId id="382" r:id="rId98"/>
    <p:sldId id="426" r:id="rId99"/>
    <p:sldId id="424" r:id="rId100"/>
    <p:sldId id="379" r:id="rId101"/>
    <p:sldId id="380" r:id="rId102"/>
    <p:sldId id="383" r:id="rId103"/>
    <p:sldId id="381" r:id="rId104"/>
    <p:sldId id="385" r:id="rId105"/>
    <p:sldId id="386" r:id="rId106"/>
    <p:sldId id="425" r:id="rId107"/>
    <p:sldId id="427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8" r:id="rId116"/>
    <p:sldId id="387" r:id="rId117"/>
    <p:sldId id="399" r:id="rId118"/>
    <p:sldId id="400" r:id="rId119"/>
    <p:sldId id="401" r:id="rId120"/>
    <p:sldId id="441" r:id="rId121"/>
    <p:sldId id="442" r:id="rId122"/>
    <p:sldId id="407" r:id="rId123"/>
    <p:sldId id="408" r:id="rId124"/>
    <p:sldId id="409" r:id="rId125"/>
    <p:sldId id="410" r:id="rId126"/>
    <p:sldId id="411" r:id="rId127"/>
    <p:sldId id="412" r:id="rId1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8" autoAdjust="0"/>
    <p:restoredTop sz="94618" autoAdjust="0"/>
  </p:normalViewPr>
  <p:slideViewPr>
    <p:cSldViewPr snapToGrid="0">
      <p:cViewPr varScale="1">
        <p:scale>
          <a:sx n="64" d="100"/>
          <a:sy n="64" d="100"/>
        </p:scale>
        <p:origin x="564" y="52"/>
      </p:cViewPr>
      <p:guideLst/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ED98A9-23FD-4569-82F7-1B5F4872D79A}" type="presOf" srcId="{FC80056C-BC24-480B-8DBF-24EAB50F1F37}" destId="{E235C06F-3634-4139-ACD0-B1727B9212E0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87607D1-600A-44AF-9CDB-0BA33226E342}" type="presOf" srcId="{FE6C782C-5BAC-477B-B276-A6472DF408E1}" destId="{96120DCF-A2C8-4AB9-8B2E-58974ED1D5DD}" srcOrd="0" destOrd="0" presId="urn:microsoft.com/office/officeart/2005/8/layout/list1"/>
    <dgm:cxn modelId="{C9C1B279-B75C-4FCE-91F5-21BE08E53501}" type="presOf" srcId="{85429640-BFCC-4174-B0BE-AABF3A2CE8C9}" destId="{80AD99A8-49E0-4475-B1CA-4EA53C3317ED}" srcOrd="0" destOrd="0" presId="urn:microsoft.com/office/officeart/2005/8/layout/list1"/>
    <dgm:cxn modelId="{645CBC7F-E87B-4AE0-A2B1-0BDA1AF03F79}" type="presOf" srcId="{B60D22E2-DF11-4C55-91CE-356054B2C2FB}" destId="{FADEE533-269B-47F3-9B31-7AF8ACEC57DA}" srcOrd="0" destOrd="0" presId="urn:microsoft.com/office/officeart/2005/8/layout/list1"/>
    <dgm:cxn modelId="{3CA973AE-AB90-4CD3-B889-892D0FDDDB8F}" type="presOf" srcId="{3DD4DAA3-AB02-49F7-9531-CE92D82418F5}" destId="{2A86AD56-BC4E-4A76-B11C-2EB83CCC2BEF}" srcOrd="0" destOrd="0" presId="urn:microsoft.com/office/officeart/2005/8/layout/list1"/>
    <dgm:cxn modelId="{81D262BA-EAD3-4FD6-BCE1-414D8B7FF4FF}" type="presOf" srcId="{B933FD44-B95D-4435-BA39-6F3D9011A221}" destId="{F1C37390-8CD7-4571-AD10-5BE081073425}" srcOrd="0" destOrd="0" presId="urn:microsoft.com/office/officeart/2005/8/layout/list1"/>
    <dgm:cxn modelId="{26B29B59-ED3B-41CC-A742-D8FE54A4C397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10A3E200-5A52-488B-8D1B-69AD73DDAA25}" type="presOf" srcId="{FE6C782C-5BAC-477B-B276-A6472DF408E1}" destId="{C19619EE-3A82-4B50-97DA-01E1CFB00227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B2A8C9C6-7A57-4FD0-9A8D-B3427031D938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D54F07EA-5C08-466F-B798-65F07889A6CD}" type="presOf" srcId="{B933FD44-B95D-4435-BA39-6F3D9011A221}" destId="{F0A182B1-817D-48B8-BA76-29D3A7F74063}" srcOrd="1" destOrd="0" presId="urn:microsoft.com/office/officeart/2005/8/layout/list1"/>
    <dgm:cxn modelId="{ADE977AB-FB58-4085-9ECF-41B3A4B19487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3F1C323-1D3C-4CAA-AA67-0E5A4674F4D4}" type="presParOf" srcId="{80AD99A8-49E0-4475-B1CA-4EA53C3317ED}" destId="{58FFDBAC-AAF6-412E-892E-8FF04990365A}" srcOrd="0" destOrd="0" presId="urn:microsoft.com/office/officeart/2005/8/layout/list1"/>
    <dgm:cxn modelId="{CE2804FC-7866-4689-B17E-9AB090B857B4}" type="presParOf" srcId="{58FFDBAC-AAF6-412E-892E-8FF04990365A}" destId="{96120DCF-A2C8-4AB9-8B2E-58974ED1D5DD}" srcOrd="0" destOrd="0" presId="urn:microsoft.com/office/officeart/2005/8/layout/list1"/>
    <dgm:cxn modelId="{65C4671C-9706-4F05-B10C-B71A867350E1}" type="presParOf" srcId="{58FFDBAC-AAF6-412E-892E-8FF04990365A}" destId="{C19619EE-3A82-4B50-97DA-01E1CFB00227}" srcOrd="1" destOrd="0" presId="urn:microsoft.com/office/officeart/2005/8/layout/list1"/>
    <dgm:cxn modelId="{00835E96-81A3-4E35-8F1E-167A3BD86EB9}" type="presParOf" srcId="{80AD99A8-49E0-4475-B1CA-4EA53C3317ED}" destId="{C42095DB-D08E-4E35-842F-B1BC388D465E}" srcOrd="1" destOrd="0" presId="urn:microsoft.com/office/officeart/2005/8/layout/list1"/>
    <dgm:cxn modelId="{9211A4AE-8D88-4B00-924E-088AD4AA5533}" type="presParOf" srcId="{80AD99A8-49E0-4475-B1CA-4EA53C3317ED}" destId="{93E9F125-E230-4D62-A003-4E98B6415AD8}" srcOrd="2" destOrd="0" presId="urn:microsoft.com/office/officeart/2005/8/layout/list1"/>
    <dgm:cxn modelId="{EC304CED-E5D0-4B58-9935-0AE8E7AD7962}" type="presParOf" srcId="{80AD99A8-49E0-4475-B1CA-4EA53C3317ED}" destId="{44E456C2-F4F1-4F07-A4C6-998198A239FB}" srcOrd="3" destOrd="0" presId="urn:microsoft.com/office/officeart/2005/8/layout/list1"/>
    <dgm:cxn modelId="{3F35126E-31BB-4452-B60D-F484841BF44F}" type="presParOf" srcId="{80AD99A8-49E0-4475-B1CA-4EA53C3317ED}" destId="{FEC6F728-8821-478F-A82B-AED53D389CDF}" srcOrd="4" destOrd="0" presId="urn:microsoft.com/office/officeart/2005/8/layout/list1"/>
    <dgm:cxn modelId="{72B7D798-0BB5-4CAA-BB5F-5A6649C3C723}" type="presParOf" srcId="{FEC6F728-8821-478F-A82B-AED53D389CDF}" destId="{FADEE533-269B-47F3-9B31-7AF8ACEC57DA}" srcOrd="0" destOrd="0" presId="urn:microsoft.com/office/officeart/2005/8/layout/list1"/>
    <dgm:cxn modelId="{A729B9B4-1D56-4B4E-BF27-8ECFFF639A92}" type="presParOf" srcId="{FEC6F728-8821-478F-A82B-AED53D389CDF}" destId="{B857914E-9934-4187-90CC-E15F8B3BF5A0}" srcOrd="1" destOrd="0" presId="urn:microsoft.com/office/officeart/2005/8/layout/list1"/>
    <dgm:cxn modelId="{C4B4572A-DF2B-4BD4-91B1-9D162E7C9DC4}" type="presParOf" srcId="{80AD99A8-49E0-4475-B1CA-4EA53C3317ED}" destId="{07DACE34-59E8-4ED2-9D02-FF336905CF32}" srcOrd="5" destOrd="0" presId="urn:microsoft.com/office/officeart/2005/8/layout/list1"/>
    <dgm:cxn modelId="{E3E458CC-1FEF-4E69-874E-D94CADB41F9B}" type="presParOf" srcId="{80AD99A8-49E0-4475-B1CA-4EA53C3317ED}" destId="{2A86AD56-BC4E-4A76-B11C-2EB83CCC2BEF}" srcOrd="6" destOrd="0" presId="urn:microsoft.com/office/officeart/2005/8/layout/list1"/>
    <dgm:cxn modelId="{3FF4ACAC-6304-401A-9497-CF07A573F415}" type="presParOf" srcId="{80AD99A8-49E0-4475-B1CA-4EA53C3317ED}" destId="{408BB8AF-3E32-42EC-A894-EF0F751667A8}" srcOrd="7" destOrd="0" presId="urn:microsoft.com/office/officeart/2005/8/layout/list1"/>
    <dgm:cxn modelId="{5DA8FB6D-858E-404F-9440-962E6EA1895B}" type="presParOf" srcId="{80AD99A8-49E0-4475-B1CA-4EA53C3317ED}" destId="{07B68820-1B6E-4453-A20F-743CA752CD4B}" srcOrd="8" destOrd="0" presId="urn:microsoft.com/office/officeart/2005/8/layout/list1"/>
    <dgm:cxn modelId="{065FC8E8-C643-40AE-A5DA-25DAF04A7B51}" type="presParOf" srcId="{07B68820-1B6E-4453-A20F-743CA752CD4B}" destId="{F1C37390-8CD7-4571-AD10-5BE081073425}" srcOrd="0" destOrd="0" presId="urn:microsoft.com/office/officeart/2005/8/layout/list1"/>
    <dgm:cxn modelId="{B20EE711-D628-4150-AF54-53102D007C7F}" type="presParOf" srcId="{07B68820-1B6E-4453-A20F-743CA752CD4B}" destId="{F0A182B1-817D-48B8-BA76-29D3A7F74063}" srcOrd="1" destOrd="0" presId="urn:microsoft.com/office/officeart/2005/8/layout/list1"/>
    <dgm:cxn modelId="{17D96D65-7081-4AC5-A54F-F84CBBB25609}" type="presParOf" srcId="{80AD99A8-49E0-4475-B1CA-4EA53C3317ED}" destId="{F7C25984-3316-4D87-AC18-99F5F6650CB2}" srcOrd="9" destOrd="0" presId="urn:microsoft.com/office/officeart/2005/8/layout/list1"/>
    <dgm:cxn modelId="{CBEC91E4-F4EA-4737-A008-80FF44F10EFE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59101-C72C-4567-85FC-BFA245E4AA4E}" type="presOf" srcId="{FE6C782C-5BAC-477B-B276-A6472DF408E1}" destId="{C19619EE-3A82-4B50-97DA-01E1CFB00227}" srcOrd="1" destOrd="0" presId="urn:microsoft.com/office/officeart/2005/8/layout/list1"/>
    <dgm:cxn modelId="{A2DD3B24-4189-4836-A34B-F37C452F2D81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BA19863B-8B95-499B-914D-FF44D4EE7D30}" type="presOf" srcId="{CBBD5AB2-330A-4714-8479-E42EB8787384}" destId="{93E9F125-E230-4D62-A003-4E98B6415AD8}" srcOrd="0" destOrd="0" presId="urn:microsoft.com/office/officeart/2005/8/layout/list1"/>
    <dgm:cxn modelId="{8E2F2A94-3E19-46D7-97BA-2CDFC9A3E2EC}" type="presOf" srcId="{FC80056C-BC24-480B-8DBF-24EAB50F1F37}" destId="{E235C06F-3634-4139-ACD0-B1727B9212E0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6FCB407-0CDA-4FB1-ACCB-89C0A30B117E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056515FD-6008-45B5-A35A-2AF90C087162}" type="presOf" srcId="{B933FD44-B95D-4435-BA39-6F3D9011A221}" destId="{F0A182B1-817D-48B8-BA76-29D3A7F74063}" srcOrd="1" destOrd="0" presId="urn:microsoft.com/office/officeart/2005/8/layout/list1"/>
    <dgm:cxn modelId="{5F9D3D9C-FDBF-43B0-981B-B833430A7AEB}" type="presOf" srcId="{FE6C782C-5BAC-477B-B276-A6472DF408E1}" destId="{96120DCF-A2C8-4AB9-8B2E-58974ED1D5D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D6267013-D484-4850-8CB2-3EBAAA81D6E8}" type="presOf" srcId="{B60D22E2-DF11-4C55-91CE-356054B2C2FB}" destId="{FADEE533-269B-47F3-9B31-7AF8ACEC57DA}" srcOrd="0" destOrd="0" presId="urn:microsoft.com/office/officeart/2005/8/layout/list1"/>
    <dgm:cxn modelId="{97ACC7CB-ADC6-48F9-88E7-D4DE9D4607F3}" type="presOf" srcId="{85429640-BFCC-4174-B0BE-AABF3A2CE8C9}" destId="{80AD99A8-49E0-4475-B1CA-4EA53C3317ED}" srcOrd="0" destOrd="0" presId="urn:microsoft.com/office/officeart/2005/8/layout/list1"/>
    <dgm:cxn modelId="{8AC56E5A-CBA4-42E9-AA12-EB4D6F271699}" type="presOf" srcId="{B933FD44-B95D-4435-BA39-6F3D9011A221}" destId="{F1C37390-8CD7-4571-AD10-5BE081073425}" srcOrd="0" destOrd="0" presId="urn:microsoft.com/office/officeart/2005/8/layout/list1"/>
    <dgm:cxn modelId="{F52B880E-393C-4D85-8A32-BBAED05FF1D6}" type="presOf" srcId="{BC5E312D-E28E-4D11-A228-2AB09988AFAA}" destId="{93E9F125-E230-4D62-A003-4E98B6415AD8}" srcOrd="0" destOrd="1" presId="urn:microsoft.com/office/officeart/2005/8/layout/list1"/>
    <dgm:cxn modelId="{B7575B62-89E6-4F0C-97B4-3664280E6CD7}" type="presParOf" srcId="{80AD99A8-49E0-4475-B1CA-4EA53C3317ED}" destId="{58FFDBAC-AAF6-412E-892E-8FF04990365A}" srcOrd="0" destOrd="0" presId="urn:microsoft.com/office/officeart/2005/8/layout/list1"/>
    <dgm:cxn modelId="{CFF771DE-1EE0-42CD-8CF8-30454CBB143D}" type="presParOf" srcId="{58FFDBAC-AAF6-412E-892E-8FF04990365A}" destId="{96120DCF-A2C8-4AB9-8B2E-58974ED1D5DD}" srcOrd="0" destOrd="0" presId="urn:microsoft.com/office/officeart/2005/8/layout/list1"/>
    <dgm:cxn modelId="{8C075F4B-DD9D-4F11-8046-C2F82EBE1AF1}" type="presParOf" srcId="{58FFDBAC-AAF6-412E-892E-8FF04990365A}" destId="{C19619EE-3A82-4B50-97DA-01E1CFB00227}" srcOrd="1" destOrd="0" presId="urn:microsoft.com/office/officeart/2005/8/layout/list1"/>
    <dgm:cxn modelId="{C51D8747-DDDE-48D0-9CEE-CE3EE959DAB8}" type="presParOf" srcId="{80AD99A8-49E0-4475-B1CA-4EA53C3317ED}" destId="{C42095DB-D08E-4E35-842F-B1BC388D465E}" srcOrd="1" destOrd="0" presId="urn:microsoft.com/office/officeart/2005/8/layout/list1"/>
    <dgm:cxn modelId="{1D14FC0F-EA03-4A9C-853B-0C5489CA594A}" type="presParOf" srcId="{80AD99A8-49E0-4475-B1CA-4EA53C3317ED}" destId="{93E9F125-E230-4D62-A003-4E98B6415AD8}" srcOrd="2" destOrd="0" presId="urn:microsoft.com/office/officeart/2005/8/layout/list1"/>
    <dgm:cxn modelId="{F8CB6A83-2753-4EB5-AE1B-4A5E34EBAD94}" type="presParOf" srcId="{80AD99A8-49E0-4475-B1CA-4EA53C3317ED}" destId="{44E456C2-F4F1-4F07-A4C6-998198A239FB}" srcOrd="3" destOrd="0" presId="urn:microsoft.com/office/officeart/2005/8/layout/list1"/>
    <dgm:cxn modelId="{5C7521A6-AAE6-4199-9F37-5669BE241AD5}" type="presParOf" srcId="{80AD99A8-49E0-4475-B1CA-4EA53C3317ED}" destId="{FEC6F728-8821-478F-A82B-AED53D389CDF}" srcOrd="4" destOrd="0" presId="urn:microsoft.com/office/officeart/2005/8/layout/list1"/>
    <dgm:cxn modelId="{30BCDAAA-A014-469F-B3B5-714941161113}" type="presParOf" srcId="{FEC6F728-8821-478F-A82B-AED53D389CDF}" destId="{FADEE533-269B-47F3-9B31-7AF8ACEC57DA}" srcOrd="0" destOrd="0" presId="urn:microsoft.com/office/officeart/2005/8/layout/list1"/>
    <dgm:cxn modelId="{973A1802-E8BD-441D-BA0C-101C2E777C2D}" type="presParOf" srcId="{FEC6F728-8821-478F-A82B-AED53D389CDF}" destId="{B857914E-9934-4187-90CC-E15F8B3BF5A0}" srcOrd="1" destOrd="0" presId="urn:microsoft.com/office/officeart/2005/8/layout/list1"/>
    <dgm:cxn modelId="{572D2551-4E20-4434-8E2F-4FE5EFCED6A4}" type="presParOf" srcId="{80AD99A8-49E0-4475-B1CA-4EA53C3317ED}" destId="{07DACE34-59E8-4ED2-9D02-FF336905CF32}" srcOrd="5" destOrd="0" presId="urn:microsoft.com/office/officeart/2005/8/layout/list1"/>
    <dgm:cxn modelId="{95C58AE3-022E-4F39-94DC-F3BE29685A07}" type="presParOf" srcId="{80AD99A8-49E0-4475-B1CA-4EA53C3317ED}" destId="{2A86AD56-BC4E-4A76-B11C-2EB83CCC2BEF}" srcOrd="6" destOrd="0" presId="urn:microsoft.com/office/officeart/2005/8/layout/list1"/>
    <dgm:cxn modelId="{C2AC8BBA-86FB-440A-AC8E-6143DF96BC5F}" type="presParOf" srcId="{80AD99A8-49E0-4475-B1CA-4EA53C3317ED}" destId="{408BB8AF-3E32-42EC-A894-EF0F751667A8}" srcOrd="7" destOrd="0" presId="urn:microsoft.com/office/officeart/2005/8/layout/list1"/>
    <dgm:cxn modelId="{6BC86631-E817-4BD4-8A7C-945D8B676C90}" type="presParOf" srcId="{80AD99A8-49E0-4475-B1CA-4EA53C3317ED}" destId="{07B68820-1B6E-4453-A20F-743CA752CD4B}" srcOrd="8" destOrd="0" presId="urn:microsoft.com/office/officeart/2005/8/layout/list1"/>
    <dgm:cxn modelId="{26E0700C-C7E8-4F82-9E98-5FA7FB052517}" type="presParOf" srcId="{07B68820-1B6E-4453-A20F-743CA752CD4B}" destId="{F1C37390-8CD7-4571-AD10-5BE081073425}" srcOrd="0" destOrd="0" presId="urn:microsoft.com/office/officeart/2005/8/layout/list1"/>
    <dgm:cxn modelId="{CBC0F2B7-502B-491A-8A82-88EB8DF469B4}" type="presParOf" srcId="{07B68820-1B6E-4453-A20F-743CA752CD4B}" destId="{F0A182B1-817D-48B8-BA76-29D3A7F74063}" srcOrd="1" destOrd="0" presId="urn:microsoft.com/office/officeart/2005/8/layout/list1"/>
    <dgm:cxn modelId="{5C3B0CC8-B140-4BB4-AA86-39E217746783}" type="presParOf" srcId="{80AD99A8-49E0-4475-B1CA-4EA53C3317ED}" destId="{F7C25984-3316-4D87-AC18-99F5F6650CB2}" srcOrd="9" destOrd="0" presId="urn:microsoft.com/office/officeart/2005/8/layout/list1"/>
    <dgm:cxn modelId="{FE66CB99-D00B-40D0-A67C-509B3D46F4D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E044B00-87D1-4A53-B0CF-91F8E71A5DAB}" type="presOf" srcId="{B933FD44-B95D-4435-BA39-6F3D9011A221}" destId="{F0A182B1-817D-48B8-BA76-29D3A7F74063}" srcOrd="1" destOrd="0" presId="urn:microsoft.com/office/officeart/2005/8/layout/list1"/>
    <dgm:cxn modelId="{DA6F7AF3-E770-414D-835E-D5C6B5F07B29}" type="presOf" srcId="{B60D22E2-DF11-4C55-91CE-356054B2C2FB}" destId="{B857914E-9934-4187-90CC-E15F8B3BF5A0}" srcOrd="1" destOrd="0" presId="urn:microsoft.com/office/officeart/2005/8/layout/list1"/>
    <dgm:cxn modelId="{7D2A30E2-E9FD-4060-B3BC-459DFF41AC0C}" type="presOf" srcId="{FE6C782C-5BAC-477B-B276-A6472DF408E1}" destId="{C19619EE-3A82-4B50-97DA-01E1CFB00227}" srcOrd="1" destOrd="0" presId="urn:microsoft.com/office/officeart/2005/8/layout/list1"/>
    <dgm:cxn modelId="{8CA6411F-104F-493A-95FC-98E89F4B471B}" type="presOf" srcId="{CA081328-DE77-4088-908D-432A9B1A9D22}" destId="{2A86AD56-BC4E-4A76-B11C-2EB83CCC2BEF}" srcOrd="0" destOrd="1" presId="urn:microsoft.com/office/officeart/2005/8/layout/list1"/>
    <dgm:cxn modelId="{6D553E8F-AB8B-4E2F-8F61-5E2F3B7BA2B6}" type="presOf" srcId="{3DD4DAA3-AB02-49F7-9531-CE92D82418F5}" destId="{2A86AD56-BC4E-4A76-B11C-2EB83CCC2BEF}" srcOrd="0" destOrd="0" presId="urn:microsoft.com/office/officeart/2005/8/layout/list1"/>
    <dgm:cxn modelId="{DFDDF6C5-54B9-4B08-875B-4D7D1139BC0A}" type="presOf" srcId="{CBBD5AB2-330A-4714-8479-E42EB8787384}" destId="{93E9F125-E230-4D62-A003-4E98B6415AD8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85A4EF47-EF32-474C-A545-793D4D373BDA}" type="presOf" srcId="{59EDAAE2-114B-4C84-AA3F-E2C5CD75C0C0}" destId="{2A86AD56-BC4E-4A76-B11C-2EB83CCC2BEF}" srcOrd="0" destOrd="2" presId="urn:microsoft.com/office/officeart/2005/8/layout/list1"/>
    <dgm:cxn modelId="{6B27265B-D7C1-4017-9718-7B45CC6029A6}" type="presOf" srcId="{BC5E312D-E28E-4D11-A228-2AB09988AFAA}" destId="{93E9F125-E230-4D62-A003-4E98B6415AD8}" srcOrd="0" destOrd="1" presId="urn:microsoft.com/office/officeart/2005/8/layout/list1"/>
    <dgm:cxn modelId="{7ED3E1E9-4742-4635-A373-EF35A6A109C5}" type="presOf" srcId="{85429640-BFCC-4174-B0BE-AABF3A2CE8C9}" destId="{80AD99A8-49E0-4475-B1CA-4EA53C3317E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186D9312-1268-4258-BF0A-EF02EB282B33}" type="presOf" srcId="{FC80056C-BC24-480B-8DBF-24EAB50F1F37}" destId="{E235C06F-3634-4139-ACD0-B1727B9212E0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4A07C6E-A3D4-4004-B5D4-3616FFD21F3F}" type="presOf" srcId="{FE6C782C-5BAC-477B-B276-A6472DF408E1}" destId="{96120DCF-A2C8-4AB9-8B2E-58974ED1D5DD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6A3E74DE-A1A8-4428-B15B-3B10DE33C151}" type="presOf" srcId="{B933FD44-B95D-4435-BA39-6F3D9011A221}" destId="{F1C37390-8CD7-4571-AD10-5BE081073425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D53AD3B5-22C0-4EBE-9A11-E32DD2B3780A}" type="presOf" srcId="{7B9CDA1A-3BEA-45AC-B47A-2DE1648DA192}" destId="{E235C06F-3634-4139-ACD0-B1727B9212E0}" srcOrd="0" destOrd="0" presId="urn:microsoft.com/office/officeart/2005/8/layout/list1"/>
    <dgm:cxn modelId="{10F519E9-6A1D-41A4-8E5B-69AE29ED42B9}" type="presOf" srcId="{B60D22E2-DF11-4C55-91CE-356054B2C2FB}" destId="{FADEE533-269B-47F3-9B31-7AF8ACEC57DA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9C838637-8E1D-4B2D-8B83-9731AB010CD6}" type="presParOf" srcId="{80AD99A8-49E0-4475-B1CA-4EA53C3317ED}" destId="{58FFDBAC-AAF6-412E-892E-8FF04990365A}" srcOrd="0" destOrd="0" presId="urn:microsoft.com/office/officeart/2005/8/layout/list1"/>
    <dgm:cxn modelId="{4481E1E8-294F-4E7A-BF0F-45B31B1D0C9A}" type="presParOf" srcId="{58FFDBAC-AAF6-412E-892E-8FF04990365A}" destId="{96120DCF-A2C8-4AB9-8B2E-58974ED1D5DD}" srcOrd="0" destOrd="0" presId="urn:microsoft.com/office/officeart/2005/8/layout/list1"/>
    <dgm:cxn modelId="{927B1FA5-B72C-48B0-B0AB-4C0091BD3DAB}" type="presParOf" srcId="{58FFDBAC-AAF6-412E-892E-8FF04990365A}" destId="{C19619EE-3A82-4B50-97DA-01E1CFB00227}" srcOrd="1" destOrd="0" presId="urn:microsoft.com/office/officeart/2005/8/layout/list1"/>
    <dgm:cxn modelId="{3E81985F-0C82-4FA8-ADA6-A0470A1C97C9}" type="presParOf" srcId="{80AD99A8-49E0-4475-B1CA-4EA53C3317ED}" destId="{C42095DB-D08E-4E35-842F-B1BC388D465E}" srcOrd="1" destOrd="0" presId="urn:microsoft.com/office/officeart/2005/8/layout/list1"/>
    <dgm:cxn modelId="{3697913A-4073-4E83-A61A-07044B520734}" type="presParOf" srcId="{80AD99A8-49E0-4475-B1CA-4EA53C3317ED}" destId="{93E9F125-E230-4D62-A003-4E98B6415AD8}" srcOrd="2" destOrd="0" presId="urn:microsoft.com/office/officeart/2005/8/layout/list1"/>
    <dgm:cxn modelId="{4BCC7D98-4E70-4AE7-B2F4-4E09052D834A}" type="presParOf" srcId="{80AD99A8-49E0-4475-B1CA-4EA53C3317ED}" destId="{44E456C2-F4F1-4F07-A4C6-998198A239FB}" srcOrd="3" destOrd="0" presId="urn:microsoft.com/office/officeart/2005/8/layout/list1"/>
    <dgm:cxn modelId="{019223FF-06C8-4354-8075-F017C2F7B6E6}" type="presParOf" srcId="{80AD99A8-49E0-4475-B1CA-4EA53C3317ED}" destId="{FEC6F728-8821-478F-A82B-AED53D389CDF}" srcOrd="4" destOrd="0" presId="urn:microsoft.com/office/officeart/2005/8/layout/list1"/>
    <dgm:cxn modelId="{2298EF58-A4D9-43D2-A2BA-CD20813A690A}" type="presParOf" srcId="{FEC6F728-8821-478F-A82B-AED53D389CDF}" destId="{FADEE533-269B-47F3-9B31-7AF8ACEC57DA}" srcOrd="0" destOrd="0" presId="urn:microsoft.com/office/officeart/2005/8/layout/list1"/>
    <dgm:cxn modelId="{E7A13FBD-AA82-418B-9E86-33753AFD4690}" type="presParOf" srcId="{FEC6F728-8821-478F-A82B-AED53D389CDF}" destId="{B857914E-9934-4187-90CC-E15F8B3BF5A0}" srcOrd="1" destOrd="0" presId="urn:microsoft.com/office/officeart/2005/8/layout/list1"/>
    <dgm:cxn modelId="{DC3E3529-A801-4116-91E4-22B5BE5F5E33}" type="presParOf" srcId="{80AD99A8-49E0-4475-B1CA-4EA53C3317ED}" destId="{07DACE34-59E8-4ED2-9D02-FF336905CF32}" srcOrd="5" destOrd="0" presId="urn:microsoft.com/office/officeart/2005/8/layout/list1"/>
    <dgm:cxn modelId="{6FE4EB41-8F6C-4712-9889-A4B3CE3E22C0}" type="presParOf" srcId="{80AD99A8-49E0-4475-B1CA-4EA53C3317ED}" destId="{2A86AD56-BC4E-4A76-B11C-2EB83CCC2BEF}" srcOrd="6" destOrd="0" presId="urn:microsoft.com/office/officeart/2005/8/layout/list1"/>
    <dgm:cxn modelId="{51EBD812-6B10-43F3-8FE2-CCF63F569260}" type="presParOf" srcId="{80AD99A8-49E0-4475-B1CA-4EA53C3317ED}" destId="{408BB8AF-3E32-42EC-A894-EF0F751667A8}" srcOrd="7" destOrd="0" presId="urn:microsoft.com/office/officeart/2005/8/layout/list1"/>
    <dgm:cxn modelId="{55AAF034-7685-4CD1-9CE1-A504F85F1C43}" type="presParOf" srcId="{80AD99A8-49E0-4475-B1CA-4EA53C3317ED}" destId="{07B68820-1B6E-4453-A20F-743CA752CD4B}" srcOrd="8" destOrd="0" presId="urn:microsoft.com/office/officeart/2005/8/layout/list1"/>
    <dgm:cxn modelId="{3FC250E1-6241-4059-98DD-09E667741F1A}" type="presParOf" srcId="{07B68820-1B6E-4453-A20F-743CA752CD4B}" destId="{F1C37390-8CD7-4571-AD10-5BE081073425}" srcOrd="0" destOrd="0" presId="urn:microsoft.com/office/officeart/2005/8/layout/list1"/>
    <dgm:cxn modelId="{E283AED8-FFF5-4172-9261-4072EE0F37A7}" type="presParOf" srcId="{07B68820-1B6E-4453-A20F-743CA752CD4B}" destId="{F0A182B1-817D-48B8-BA76-29D3A7F74063}" srcOrd="1" destOrd="0" presId="urn:microsoft.com/office/officeart/2005/8/layout/list1"/>
    <dgm:cxn modelId="{82F6185B-6A76-4992-8AC7-48F227DC8FD1}" type="presParOf" srcId="{80AD99A8-49E0-4475-B1CA-4EA53C3317ED}" destId="{F7C25984-3316-4D87-AC18-99F5F6650CB2}" srcOrd="9" destOrd="0" presId="urn:microsoft.com/office/officeart/2005/8/layout/list1"/>
    <dgm:cxn modelId="{D51FCAAA-DE89-4713-925D-01A36FE4655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168C3CC-C5D7-41AE-8CD9-D8C62A30B0B4}" type="presOf" srcId="{BC5E312D-E28E-4D11-A228-2AB09988AFAA}" destId="{93E9F125-E230-4D62-A003-4E98B6415AD8}" srcOrd="0" destOrd="1" presId="urn:microsoft.com/office/officeart/2005/8/layout/list1"/>
    <dgm:cxn modelId="{A7DD5004-AA2F-4097-8169-A15572965706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87DFB003-7738-49C2-836E-0D976B95F2E8}" type="presOf" srcId="{CBBD5AB2-330A-4714-8479-E42EB8787384}" destId="{93E9F125-E230-4D62-A003-4E98B6415AD8}" srcOrd="0" destOrd="0" presId="urn:microsoft.com/office/officeart/2005/8/layout/list1"/>
    <dgm:cxn modelId="{6B22A87D-5F24-4DDE-B03A-D8D2255DB32B}" type="presOf" srcId="{FC80056C-BC24-480B-8DBF-24EAB50F1F37}" destId="{E235C06F-3634-4139-ACD0-B1727B9212E0}" srcOrd="0" destOrd="1" presId="urn:microsoft.com/office/officeart/2005/8/layout/list1"/>
    <dgm:cxn modelId="{3F7EF43A-00DD-4FFC-86EF-FA65DB5054F0}" type="presOf" srcId="{B933FD44-B95D-4435-BA39-6F3D9011A221}" destId="{F1C37390-8CD7-4571-AD10-5BE081073425}" srcOrd="0" destOrd="0" presId="urn:microsoft.com/office/officeart/2005/8/layout/list1"/>
    <dgm:cxn modelId="{66EE6391-64DD-40A9-89A8-1542FB34567C}" type="presOf" srcId="{FE6C782C-5BAC-477B-B276-A6472DF408E1}" destId="{C19619EE-3A82-4B50-97DA-01E1CFB00227}" srcOrd="1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436707A-E59F-4EE1-8451-949D632D6F21}" type="presOf" srcId="{B60D22E2-DF11-4C55-91CE-356054B2C2FB}" destId="{B857914E-9934-4187-90CC-E15F8B3BF5A0}" srcOrd="1" destOrd="0" presId="urn:microsoft.com/office/officeart/2005/8/layout/list1"/>
    <dgm:cxn modelId="{C84ADB5F-006B-4BA3-B9FD-D40B9C1779B0}" type="presOf" srcId="{59EDAAE2-114B-4C84-AA3F-E2C5CD75C0C0}" destId="{2A86AD56-BC4E-4A76-B11C-2EB83CCC2BEF}" srcOrd="0" destOrd="2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A84A4B9-2B50-4D67-A959-8E7A15499AFE}" type="presOf" srcId="{7B9CDA1A-3BEA-45AC-B47A-2DE1648DA192}" destId="{E235C06F-3634-4139-ACD0-B1727B9212E0}" srcOrd="0" destOrd="0" presId="urn:microsoft.com/office/officeart/2005/8/layout/list1"/>
    <dgm:cxn modelId="{5F1D390C-E28E-4CC6-9EB2-F0B56F666BDA}" type="presOf" srcId="{B933FD44-B95D-4435-BA39-6F3D9011A221}" destId="{F0A182B1-817D-48B8-BA76-29D3A7F74063}" srcOrd="1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E7262EB9-06FC-4861-A775-15734EEAC2CD}" type="presOf" srcId="{FE6C782C-5BAC-477B-B276-A6472DF408E1}" destId="{96120DCF-A2C8-4AB9-8B2E-58974ED1D5DD}" srcOrd="0" destOrd="0" presId="urn:microsoft.com/office/officeart/2005/8/layout/list1"/>
    <dgm:cxn modelId="{FFE00BA9-0A3E-4173-B097-2EFF0E7D43FD}" type="presOf" srcId="{B60D22E2-DF11-4C55-91CE-356054B2C2FB}" destId="{FADEE533-269B-47F3-9B31-7AF8ACEC57DA}" srcOrd="0" destOrd="0" presId="urn:microsoft.com/office/officeart/2005/8/layout/list1"/>
    <dgm:cxn modelId="{C4E015B4-960F-4D81-9FE4-307B1F9B9181}" type="presOf" srcId="{85429640-BFCC-4174-B0BE-AABF3A2CE8C9}" destId="{80AD99A8-49E0-4475-B1CA-4EA53C3317ED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1109CA5-B0BF-4BAB-9109-858E053D4CF8}" type="presOf" srcId="{CA081328-DE77-4088-908D-432A9B1A9D22}" destId="{2A86AD56-BC4E-4A76-B11C-2EB83CCC2BEF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0FBE6DA-F908-477D-9D2C-9A1932386C84}" type="presParOf" srcId="{80AD99A8-49E0-4475-B1CA-4EA53C3317ED}" destId="{58FFDBAC-AAF6-412E-892E-8FF04990365A}" srcOrd="0" destOrd="0" presId="urn:microsoft.com/office/officeart/2005/8/layout/list1"/>
    <dgm:cxn modelId="{C96AA2BB-9141-4C75-AECC-B239FB6BD0C3}" type="presParOf" srcId="{58FFDBAC-AAF6-412E-892E-8FF04990365A}" destId="{96120DCF-A2C8-4AB9-8B2E-58974ED1D5DD}" srcOrd="0" destOrd="0" presId="urn:microsoft.com/office/officeart/2005/8/layout/list1"/>
    <dgm:cxn modelId="{13743A37-9C99-4DAB-82B7-98BF3EB40C09}" type="presParOf" srcId="{58FFDBAC-AAF6-412E-892E-8FF04990365A}" destId="{C19619EE-3A82-4B50-97DA-01E1CFB00227}" srcOrd="1" destOrd="0" presId="urn:microsoft.com/office/officeart/2005/8/layout/list1"/>
    <dgm:cxn modelId="{A4836467-C2BA-496E-B9AB-2CB9DF9AA586}" type="presParOf" srcId="{80AD99A8-49E0-4475-B1CA-4EA53C3317ED}" destId="{C42095DB-D08E-4E35-842F-B1BC388D465E}" srcOrd="1" destOrd="0" presId="urn:microsoft.com/office/officeart/2005/8/layout/list1"/>
    <dgm:cxn modelId="{4B42FB96-BEFF-4D03-A82B-051E696AD734}" type="presParOf" srcId="{80AD99A8-49E0-4475-B1CA-4EA53C3317ED}" destId="{93E9F125-E230-4D62-A003-4E98B6415AD8}" srcOrd="2" destOrd="0" presId="urn:microsoft.com/office/officeart/2005/8/layout/list1"/>
    <dgm:cxn modelId="{C75946F7-90AB-4F35-9283-2179CF95BE7D}" type="presParOf" srcId="{80AD99A8-49E0-4475-B1CA-4EA53C3317ED}" destId="{44E456C2-F4F1-4F07-A4C6-998198A239FB}" srcOrd="3" destOrd="0" presId="urn:microsoft.com/office/officeart/2005/8/layout/list1"/>
    <dgm:cxn modelId="{77007818-D015-4A1D-93A9-1F6A95064F65}" type="presParOf" srcId="{80AD99A8-49E0-4475-B1CA-4EA53C3317ED}" destId="{FEC6F728-8821-478F-A82B-AED53D389CDF}" srcOrd="4" destOrd="0" presId="urn:microsoft.com/office/officeart/2005/8/layout/list1"/>
    <dgm:cxn modelId="{74FEFA2C-93EE-4DE0-884D-C5C953D7981D}" type="presParOf" srcId="{FEC6F728-8821-478F-A82B-AED53D389CDF}" destId="{FADEE533-269B-47F3-9B31-7AF8ACEC57DA}" srcOrd="0" destOrd="0" presId="urn:microsoft.com/office/officeart/2005/8/layout/list1"/>
    <dgm:cxn modelId="{7404E828-BFEF-480D-AD42-2A1ADF1DC28D}" type="presParOf" srcId="{FEC6F728-8821-478F-A82B-AED53D389CDF}" destId="{B857914E-9934-4187-90CC-E15F8B3BF5A0}" srcOrd="1" destOrd="0" presId="urn:microsoft.com/office/officeart/2005/8/layout/list1"/>
    <dgm:cxn modelId="{78F60CD3-68A5-4367-A777-21A070B8A36D}" type="presParOf" srcId="{80AD99A8-49E0-4475-B1CA-4EA53C3317ED}" destId="{07DACE34-59E8-4ED2-9D02-FF336905CF32}" srcOrd="5" destOrd="0" presId="urn:microsoft.com/office/officeart/2005/8/layout/list1"/>
    <dgm:cxn modelId="{C64590E4-3115-4A1C-9685-B7D7930EA320}" type="presParOf" srcId="{80AD99A8-49E0-4475-B1CA-4EA53C3317ED}" destId="{2A86AD56-BC4E-4A76-B11C-2EB83CCC2BEF}" srcOrd="6" destOrd="0" presId="urn:microsoft.com/office/officeart/2005/8/layout/list1"/>
    <dgm:cxn modelId="{FBF4F880-9497-4E93-90E7-67FBA823725B}" type="presParOf" srcId="{80AD99A8-49E0-4475-B1CA-4EA53C3317ED}" destId="{408BB8AF-3E32-42EC-A894-EF0F751667A8}" srcOrd="7" destOrd="0" presId="urn:microsoft.com/office/officeart/2005/8/layout/list1"/>
    <dgm:cxn modelId="{64B8F7F2-82E6-4E47-BCC2-7B5EB31AFFBB}" type="presParOf" srcId="{80AD99A8-49E0-4475-B1CA-4EA53C3317ED}" destId="{07B68820-1B6E-4453-A20F-743CA752CD4B}" srcOrd="8" destOrd="0" presId="urn:microsoft.com/office/officeart/2005/8/layout/list1"/>
    <dgm:cxn modelId="{4DFC4773-6F69-4259-BAE4-E2BC79284025}" type="presParOf" srcId="{07B68820-1B6E-4453-A20F-743CA752CD4B}" destId="{F1C37390-8CD7-4571-AD10-5BE081073425}" srcOrd="0" destOrd="0" presId="urn:microsoft.com/office/officeart/2005/8/layout/list1"/>
    <dgm:cxn modelId="{CD8732B7-AF70-4AAD-B87B-8972ACDEBB17}" type="presParOf" srcId="{07B68820-1B6E-4453-A20F-743CA752CD4B}" destId="{F0A182B1-817D-48B8-BA76-29D3A7F74063}" srcOrd="1" destOrd="0" presId="urn:microsoft.com/office/officeart/2005/8/layout/list1"/>
    <dgm:cxn modelId="{40FA4778-C64D-4977-AD98-A669212DCCD1}" type="presParOf" srcId="{80AD99A8-49E0-4475-B1CA-4EA53C3317ED}" destId="{F7C25984-3316-4D87-AC18-99F5F6650CB2}" srcOrd="9" destOrd="0" presId="urn:microsoft.com/office/officeart/2005/8/layout/list1"/>
    <dgm:cxn modelId="{302AC1BB-AC74-4C51-9415-A0E964FD9A1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0BA6AF4F-EAC2-4232-A607-A9058EB3C02F}" type="presOf" srcId="{85429640-BFCC-4174-B0BE-AABF3A2CE8C9}" destId="{80AD99A8-49E0-4475-B1CA-4EA53C3317ED}" srcOrd="0" destOrd="0" presId="urn:microsoft.com/office/officeart/2005/8/layout/list1"/>
    <dgm:cxn modelId="{E3BEF9CF-6801-4A1D-8122-193B16A6B5D7}" type="presOf" srcId="{CBBD5AB2-330A-4714-8479-E42EB8787384}" destId="{93E9F125-E230-4D62-A003-4E98B6415AD8}" srcOrd="0" destOrd="0" presId="urn:microsoft.com/office/officeart/2005/8/layout/list1"/>
    <dgm:cxn modelId="{77C34BEB-E242-4EA0-A1B4-C9373D2A7A76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66AF78D-540D-4E7F-ACBB-946FA4520505}" type="presOf" srcId="{FE6C782C-5BAC-477B-B276-A6472DF408E1}" destId="{C19619EE-3A82-4B50-97DA-01E1CFB00227}" srcOrd="1" destOrd="0" presId="urn:microsoft.com/office/officeart/2005/8/layout/list1"/>
    <dgm:cxn modelId="{7C5F6890-78B0-4587-9EDA-CAAF0A26F437}" type="presOf" srcId="{BC5E312D-E28E-4D11-A228-2AB09988AFAA}" destId="{93E9F125-E230-4D62-A003-4E98B6415AD8}" srcOrd="0" destOrd="1" presId="urn:microsoft.com/office/officeart/2005/8/layout/list1"/>
    <dgm:cxn modelId="{44FC37CF-455D-4FCB-BCE8-F5B7372CA6FA}" type="presOf" srcId="{59EDAAE2-114B-4C84-AA3F-E2C5CD75C0C0}" destId="{2A86AD56-BC4E-4A76-B11C-2EB83CCC2BEF}" srcOrd="0" destOrd="2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34089B86-8419-405C-9E4A-45C08E4562C4}" type="presOf" srcId="{FE6C782C-5BAC-477B-B276-A6472DF408E1}" destId="{96120DCF-A2C8-4AB9-8B2E-58974ED1D5DD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FEF5E784-F696-4DCA-B0C2-68859D12B150}" type="presOf" srcId="{B933FD44-B95D-4435-BA39-6F3D9011A221}" destId="{F1C37390-8CD7-4571-AD10-5BE081073425}" srcOrd="0" destOrd="0" presId="urn:microsoft.com/office/officeart/2005/8/layout/list1"/>
    <dgm:cxn modelId="{D9715979-0F69-4EA5-A773-F3D580AAD794}" type="presOf" srcId="{B60D22E2-DF11-4C55-91CE-356054B2C2FB}" destId="{FADEE533-269B-47F3-9B31-7AF8ACEC57DA}" srcOrd="0" destOrd="0" presId="urn:microsoft.com/office/officeart/2005/8/layout/list1"/>
    <dgm:cxn modelId="{2380B3A1-0B50-4EED-92B0-8D4897E69E38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3F34840A-95F7-44E1-9FEF-933488D68B5B}" type="presOf" srcId="{CA081328-DE77-4088-908D-432A9B1A9D22}" destId="{2A86AD56-BC4E-4A76-B11C-2EB83CCC2BEF}" srcOrd="0" destOrd="1" presId="urn:microsoft.com/office/officeart/2005/8/layout/list1"/>
    <dgm:cxn modelId="{F654961D-8B56-43B6-8E8F-719E539135C4}" type="presOf" srcId="{3DD4DAA3-AB02-49F7-9531-CE92D82418F5}" destId="{2A86AD56-BC4E-4A76-B11C-2EB83CCC2BEF}" srcOrd="0" destOrd="0" presId="urn:microsoft.com/office/officeart/2005/8/layout/list1"/>
    <dgm:cxn modelId="{9FFC8E60-6A37-4A5B-9953-C8C47F3AFE49}" type="presOf" srcId="{B933FD44-B95D-4435-BA39-6F3D9011A221}" destId="{F0A182B1-817D-48B8-BA76-29D3A7F74063}" srcOrd="1" destOrd="0" presId="urn:microsoft.com/office/officeart/2005/8/layout/list1"/>
    <dgm:cxn modelId="{8D7ACBB9-6210-4FE2-845E-5AF6CD96ECBF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38D4827-8F3F-4D70-A3F6-786E9D543033}" type="presParOf" srcId="{80AD99A8-49E0-4475-B1CA-4EA53C3317ED}" destId="{58FFDBAC-AAF6-412E-892E-8FF04990365A}" srcOrd="0" destOrd="0" presId="urn:microsoft.com/office/officeart/2005/8/layout/list1"/>
    <dgm:cxn modelId="{D2A3E216-DB90-40F8-B550-E51B3346DD59}" type="presParOf" srcId="{58FFDBAC-AAF6-412E-892E-8FF04990365A}" destId="{96120DCF-A2C8-4AB9-8B2E-58974ED1D5DD}" srcOrd="0" destOrd="0" presId="urn:microsoft.com/office/officeart/2005/8/layout/list1"/>
    <dgm:cxn modelId="{21164C73-2A00-4074-9F56-1713BBB87351}" type="presParOf" srcId="{58FFDBAC-AAF6-412E-892E-8FF04990365A}" destId="{C19619EE-3A82-4B50-97DA-01E1CFB00227}" srcOrd="1" destOrd="0" presId="urn:microsoft.com/office/officeart/2005/8/layout/list1"/>
    <dgm:cxn modelId="{5E1F5C98-A24E-4E2D-9D37-0E48CB451546}" type="presParOf" srcId="{80AD99A8-49E0-4475-B1CA-4EA53C3317ED}" destId="{C42095DB-D08E-4E35-842F-B1BC388D465E}" srcOrd="1" destOrd="0" presId="urn:microsoft.com/office/officeart/2005/8/layout/list1"/>
    <dgm:cxn modelId="{E7C99FE2-EF4C-49BD-A940-B4EF395A96C3}" type="presParOf" srcId="{80AD99A8-49E0-4475-B1CA-4EA53C3317ED}" destId="{93E9F125-E230-4D62-A003-4E98B6415AD8}" srcOrd="2" destOrd="0" presId="urn:microsoft.com/office/officeart/2005/8/layout/list1"/>
    <dgm:cxn modelId="{179DFB96-D529-46FE-8461-119D7A969459}" type="presParOf" srcId="{80AD99A8-49E0-4475-B1CA-4EA53C3317ED}" destId="{44E456C2-F4F1-4F07-A4C6-998198A239FB}" srcOrd="3" destOrd="0" presId="urn:microsoft.com/office/officeart/2005/8/layout/list1"/>
    <dgm:cxn modelId="{0FDE869D-1E09-4426-B686-DCDCC9295F20}" type="presParOf" srcId="{80AD99A8-49E0-4475-B1CA-4EA53C3317ED}" destId="{FEC6F728-8821-478F-A82B-AED53D389CDF}" srcOrd="4" destOrd="0" presId="urn:microsoft.com/office/officeart/2005/8/layout/list1"/>
    <dgm:cxn modelId="{4787AD9B-41E0-4A02-9B3F-6EE7C51BE86F}" type="presParOf" srcId="{FEC6F728-8821-478F-A82B-AED53D389CDF}" destId="{FADEE533-269B-47F3-9B31-7AF8ACEC57DA}" srcOrd="0" destOrd="0" presId="urn:microsoft.com/office/officeart/2005/8/layout/list1"/>
    <dgm:cxn modelId="{295C8C2B-A455-43A1-8F64-9E1FBDB22C64}" type="presParOf" srcId="{FEC6F728-8821-478F-A82B-AED53D389CDF}" destId="{B857914E-9934-4187-90CC-E15F8B3BF5A0}" srcOrd="1" destOrd="0" presId="urn:microsoft.com/office/officeart/2005/8/layout/list1"/>
    <dgm:cxn modelId="{9BD5971D-7E21-47F9-A6D5-43171316EBEC}" type="presParOf" srcId="{80AD99A8-49E0-4475-B1CA-4EA53C3317ED}" destId="{07DACE34-59E8-4ED2-9D02-FF336905CF32}" srcOrd="5" destOrd="0" presId="urn:microsoft.com/office/officeart/2005/8/layout/list1"/>
    <dgm:cxn modelId="{E300D5AD-E576-4867-9C65-E549966B256D}" type="presParOf" srcId="{80AD99A8-49E0-4475-B1CA-4EA53C3317ED}" destId="{2A86AD56-BC4E-4A76-B11C-2EB83CCC2BEF}" srcOrd="6" destOrd="0" presId="urn:microsoft.com/office/officeart/2005/8/layout/list1"/>
    <dgm:cxn modelId="{46F86471-948E-4B65-A82C-CAA12E5B5E57}" type="presParOf" srcId="{80AD99A8-49E0-4475-B1CA-4EA53C3317ED}" destId="{408BB8AF-3E32-42EC-A894-EF0F751667A8}" srcOrd="7" destOrd="0" presId="urn:microsoft.com/office/officeart/2005/8/layout/list1"/>
    <dgm:cxn modelId="{4743B474-9DEE-40FB-B4FB-4E28C8209EFF}" type="presParOf" srcId="{80AD99A8-49E0-4475-B1CA-4EA53C3317ED}" destId="{07B68820-1B6E-4453-A20F-743CA752CD4B}" srcOrd="8" destOrd="0" presId="urn:microsoft.com/office/officeart/2005/8/layout/list1"/>
    <dgm:cxn modelId="{723F8820-9E43-43DA-B965-BDBCEAD6FE86}" type="presParOf" srcId="{07B68820-1B6E-4453-A20F-743CA752CD4B}" destId="{F1C37390-8CD7-4571-AD10-5BE081073425}" srcOrd="0" destOrd="0" presId="urn:microsoft.com/office/officeart/2005/8/layout/list1"/>
    <dgm:cxn modelId="{A58BA968-A170-48BC-88A9-1882040AB16F}" type="presParOf" srcId="{07B68820-1B6E-4453-A20F-743CA752CD4B}" destId="{F0A182B1-817D-48B8-BA76-29D3A7F74063}" srcOrd="1" destOrd="0" presId="urn:microsoft.com/office/officeart/2005/8/layout/list1"/>
    <dgm:cxn modelId="{A06091F3-A6D4-4888-AC33-1395769972AC}" type="presParOf" srcId="{80AD99A8-49E0-4475-B1CA-4EA53C3317ED}" destId="{F7C25984-3316-4D87-AC18-99F5F6650CB2}" srcOrd="9" destOrd="0" presId="urn:microsoft.com/office/officeart/2005/8/layout/list1"/>
    <dgm:cxn modelId="{09AAE1B6-EF10-45B0-8785-DB469C84944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4FE72-54B8-4D83-B627-9BF0611D7F59}" type="presOf" srcId="{85429640-BFCC-4174-B0BE-AABF3A2CE8C9}" destId="{80AD99A8-49E0-4475-B1CA-4EA53C3317ED}" srcOrd="0" destOrd="0" presId="urn:microsoft.com/office/officeart/2005/8/layout/list1"/>
    <dgm:cxn modelId="{7BDC0470-22B9-42B2-8E01-0D00BA5C1B8A}" type="presOf" srcId="{CBBD5AB2-330A-4714-8479-E42EB8787384}" destId="{93E9F125-E230-4D62-A003-4E98B6415AD8}" srcOrd="0" destOrd="0" presId="urn:microsoft.com/office/officeart/2005/8/layout/list1"/>
    <dgm:cxn modelId="{EE2982EE-1537-4E5D-8858-B0DB965E5CEE}" type="presOf" srcId="{B60D22E2-DF11-4C55-91CE-356054B2C2FB}" destId="{FADEE533-269B-47F3-9B31-7AF8ACEC57DA}" srcOrd="0" destOrd="0" presId="urn:microsoft.com/office/officeart/2005/8/layout/list1"/>
    <dgm:cxn modelId="{263BD062-6E2C-4989-AD72-F48B69805A74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D367906-7A22-44D7-8439-E055482AA92A}" type="presOf" srcId="{FE6C782C-5BAC-477B-B276-A6472DF408E1}" destId="{96120DCF-A2C8-4AB9-8B2E-58974ED1D5DD}" srcOrd="0" destOrd="0" presId="urn:microsoft.com/office/officeart/2005/8/layout/list1"/>
    <dgm:cxn modelId="{2C232959-3F34-4F1C-B703-2E3981F5279C}" type="presOf" srcId="{7B9CDA1A-3BEA-45AC-B47A-2DE1648DA192}" destId="{E235C06F-3634-4139-ACD0-B1727B9212E0}" srcOrd="0" destOrd="0" presId="urn:microsoft.com/office/officeart/2005/8/layout/list1"/>
    <dgm:cxn modelId="{D2846723-E82A-474D-84F7-A9A12552A4E3}" type="presOf" srcId="{FE6C782C-5BAC-477B-B276-A6472DF408E1}" destId="{C19619EE-3A82-4B50-97DA-01E1CFB00227}" srcOrd="1" destOrd="0" presId="urn:microsoft.com/office/officeart/2005/8/layout/list1"/>
    <dgm:cxn modelId="{BDD22F2E-0C3D-43EC-AA9D-DF7DFDD08747}" type="presOf" srcId="{B60D22E2-DF11-4C55-91CE-356054B2C2FB}" destId="{B857914E-9934-4187-90CC-E15F8B3BF5A0}" srcOrd="1" destOrd="0" presId="urn:microsoft.com/office/officeart/2005/8/layout/list1"/>
    <dgm:cxn modelId="{C3FCB038-B33F-4150-841A-17AEF40282CA}" type="presOf" srcId="{B933FD44-B95D-4435-BA39-6F3D9011A221}" destId="{F1C37390-8CD7-4571-AD10-5BE081073425}" srcOrd="0" destOrd="0" presId="urn:microsoft.com/office/officeart/2005/8/layout/list1"/>
    <dgm:cxn modelId="{5948142F-1573-4957-A743-31B09496B9E9}" type="presOf" srcId="{B933FD44-B95D-4435-BA39-6F3D9011A221}" destId="{F0A182B1-817D-48B8-BA76-29D3A7F74063}" srcOrd="1" destOrd="0" presId="urn:microsoft.com/office/officeart/2005/8/layout/list1"/>
    <dgm:cxn modelId="{1C066196-9203-4EB6-9703-07D4F6EF6328}" type="presOf" srcId="{3DD4DAA3-AB02-49F7-9531-CE92D82418F5}" destId="{2A86AD56-BC4E-4A76-B11C-2EB83CCC2BEF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D1FEF78-CB3A-494E-8DCA-E68F6AB592B1}" type="presOf" srcId="{CA081328-DE77-4088-908D-432A9B1A9D22}" destId="{2A86AD56-BC4E-4A76-B11C-2EB83CCC2BEF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4580504-4630-47E1-ACF4-C280C866F7AB}" type="presOf" srcId="{BC5E312D-E28E-4D11-A228-2AB09988AFAA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166DF49-E0B4-4337-B9E1-864E3286CF58}" type="presOf" srcId="{59EDAAE2-114B-4C84-AA3F-E2C5CD75C0C0}" destId="{2A86AD56-BC4E-4A76-B11C-2EB83CCC2BEF}" srcOrd="0" destOrd="2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3F599B3D-8B8D-4490-8A57-D67CE5EF10B6}" type="presParOf" srcId="{80AD99A8-49E0-4475-B1CA-4EA53C3317ED}" destId="{58FFDBAC-AAF6-412E-892E-8FF04990365A}" srcOrd="0" destOrd="0" presId="urn:microsoft.com/office/officeart/2005/8/layout/list1"/>
    <dgm:cxn modelId="{88BEF5BC-3EA3-4A61-AE6C-552C1E00B807}" type="presParOf" srcId="{58FFDBAC-AAF6-412E-892E-8FF04990365A}" destId="{96120DCF-A2C8-4AB9-8B2E-58974ED1D5DD}" srcOrd="0" destOrd="0" presId="urn:microsoft.com/office/officeart/2005/8/layout/list1"/>
    <dgm:cxn modelId="{40C65CC7-8052-44E5-838F-0ACA87FB68E1}" type="presParOf" srcId="{58FFDBAC-AAF6-412E-892E-8FF04990365A}" destId="{C19619EE-3A82-4B50-97DA-01E1CFB00227}" srcOrd="1" destOrd="0" presId="urn:microsoft.com/office/officeart/2005/8/layout/list1"/>
    <dgm:cxn modelId="{20B08C38-35D7-4C1D-942C-3D1B2068A070}" type="presParOf" srcId="{80AD99A8-49E0-4475-B1CA-4EA53C3317ED}" destId="{C42095DB-D08E-4E35-842F-B1BC388D465E}" srcOrd="1" destOrd="0" presId="urn:microsoft.com/office/officeart/2005/8/layout/list1"/>
    <dgm:cxn modelId="{43A03193-C561-40C7-93E6-08CA5BC51445}" type="presParOf" srcId="{80AD99A8-49E0-4475-B1CA-4EA53C3317ED}" destId="{93E9F125-E230-4D62-A003-4E98B6415AD8}" srcOrd="2" destOrd="0" presId="urn:microsoft.com/office/officeart/2005/8/layout/list1"/>
    <dgm:cxn modelId="{F5E8F44D-EF70-49A5-B846-AFBCC1C382E0}" type="presParOf" srcId="{80AD99A8-49E0-4475-B1CA-4EA53C3317ED}" destId="{44E456C2-F4F1-4F07-A4C6-998198A239FB}" srcOrd="3" destOrd="0" presId="urn:microsoft.com/office/officeart/2005/8/layout/list1"/>
    <dgm:cxn modelId="{057A7322-F44C-4E05-9D02-15B4F05C22FB}" type="presParOf" srcId="{80AD99A8-49E0-4475-B1CA-4EA53C3317ED}" destId="{FEC6F728-8821-478F-A82B-AED53D389CDF}" srcOrd="4" destOrd="0" presId="urn:microsoft.com/office/officeart/2005/8/layout/list1"/>
    <dgm:cxn modelId="{58427BEF-2FCF-4F2F-BF6B-B6996160BC59}" type="presParOf" srcId="{FEC6F728-8821-478F-A82B-AED53D389CDF}" destId="{FADEE533-269B-47F3-9B31-7AF8ACEC57DA}" srcOrd="0" destOrd="0" presId="urn:microsoft.com/office/officeart/2005/8/layout/list1"/>
    <dgm:cxn modelId="{CAA418C0-DCED-476C-832C-E0CCD4361E70}" type="presParOf" srcId="{FEC6F728-8821-478F-A82B-AED53D389CDF}" destId="{B857914E-9934-4187-90CC-E15F8B3BF5A0}" srcOrd="1" destOrd="0" presId="urn:microsoft.com/office/officeart/2005/8/layout/list1"/>
    <dgm:cxn modelId="{6BD43C68-A950-427C-A43F-960CA9F2FD54}" type="presParOf" srcId="{80AD99A8-49E0-4475-B1CA-4EA53C3317ED}" destId="{07DACE34-59E8-4ED2-9D02-FF336905CF32}" srcOrd="5" destOrd="0" presId="urn:microsoft.com/office/officeart/2005/8/layout/list1"/>
    <dgm:cxn modelId="{49532192-8C7F-4A17-9C16-D4F4A94D8112}" type="presParOf" srcId="{80AD99A8-49E0-4475-B1CA-4EA53C3317ED}" destId="{2A86AD56-BC4E-4A76-B11C-2EB83CCC2BEF}" srcOrd="6" destOrd="0" presId="urn:microsoft.com/office/officeart/2005/8/layout/list1"/>
    <dgm:cxn modelId="{AC2C3F54-56F7-40D7-9C5A-6804D44AB980}" type="presParOf" srcId="{80AD99A8-49E0-4475-B1CA-4EA53C3317ED}" destId="{408BB8AF-3E32-42EC-A894-EF0F751667A8}" srcOrd="7" destOrd="0" presId="urn:microsoft.com/office/officeart/2005/8/layout/list1"/>
    <dgm:cxn modelId="{7AB3FEFB-1AF4-4D8B-9DED-C7DC5B9DB19A}" type="presParOf" srcId="{80AD99A8-49E0-4475-B1CA-4EA53C3317ED}" destId="{07B68820-1B6E-4453-A20F-743CA752CD4B}" srcOrd="8" destOrd="0" presId="urn:microsoft.com/office/officeart/2005/8/layout/list1"/>
    <dgm:cxn modelId="{2CB23CA3-B918-42AD-BA12-1D557BF89023}" type="presParOf" srcId="{07B68820-1B6E-4453-A20F-743CA752CD4B}" destId="{F1C37390-8CD7-4571-AD10-5BE081073425}" srcOrd="0" destOrd="0" presId="urn:microsoft.com/office/officeart/2005/8/layout/list1"/>
    <dgm:cxn modelId="{25471320-8C3B-4FDC-9DBE-B02A1D297011}" type="presParOf" srcId="{07B68820-1B6E-4453-A20F-743CA752CD4B}" destId="{F0A182B1-817D-48B8-BA76-29D3A7F74063}" srcOrd="1" destOrd="0" presId="urn:microsoft.com/office/officeart/2005/8/layout/list1"/>
    <dgm:cxn modelId="{7E38884C-9127-44BB-9100-15A88F968F6C}" type="presParOf" srcId="{80AD99A8-49E0-4475-B1CA-4EA53C3317ED}" destId="{F7C25984-3316-4D87-AC18-99F5F6650CB2}" srcOrd="9" destOrd="0" presId="urn:microsoft.com/office/officeart/2005/8/layout/list1"/>
    <dgm:cxn modelId="{7DC56E39-5189-4A2A-B1F2-9CDDDCDE325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30ED6F4-75E6-497E-A84A-95E740C442D2}" type="presOf" srcId="{CA081328-DE77-4088-908D-432A9B1A9D22}" destId="{2A86AD56-BC4E-4A76-B11C-2EB83CCC2BEF}" srcOrd="0" destOrd="1" presId="urn:microsoft.com/office/officeart/2005/8/layout/list1"/>
    <dgm:cxn modelId="{CA9E5129-5260-48B8-A523-D9A2659CA37D}" type="presOf" srcId="{CBBD5AB2-330A-4714-8479-E42EB8787384}" destId="{93E9F125-E230-4D62-A003-4E98B6415AD8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9656EB89-C110-44B0-B419-65B63B3BE29E}" type="presOf" srcId="{7B9CDA1A-3BEA-45AC-B47A-2DE1648DA192}" destId="{E235C06F-3634-4139-ACD0-B1727B9212E0}" srcOrd="0" destOrd="0" presId="urn:microsoft.com/office/officeart/2005/8/layout/list1"/>
    <dgm:cxn modelId="{3CB6139F-A940-41B7-9518-9A14CB6DB7B1}" type="presOf" srcId="{59EDAAE2-114B-4C84-AA3F-E2C5CD75C0C0}" destId="{2A86AD56-BC4E-4A76-B11C-2EB83CCC2BEF}" srcOrd="0" destOrd="2" presId="urn:microsoft.com/office/officeart/2005/8/layout/list1"/>
    <dgm:cxn modelId="{33FFD3E5-2A71-4B84-8496-9BAD8600B5B8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22DF9A4D-DF61-479E-B1DD-C397382F9AA3}" type="presOf" srcId="{3DD4DAA3-AB02-49F7-9531-CE92D82418F5}" destId="{2A86AD56-BC4E-4A76-B11C-2EB83CCC2BEF}" srcOrd="0" destOrd="0" presId="urn:microsoft.com/office/officeart/2005/8/layout/list1"/>
    <dgm:cxn modelId="{0100E4BD-F15E-47CC-8846-1D4089271446}" type="presOf" srcId="{BC5E312D-E28E-4D11-A228-2AB09988AFAA}" destId="{93E9F125-E230-4D62-A003-4E98B6415AD8}" srcOrd="0" destOrd="1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76E6E2BC-E8B8-45A6-B8C2-AF0A879948D1}" type="presOf" srcId="{FE6C782C-5BAC-477B-B276-A6472DF408E1}" destId="{96120DCF-A2C8-4AB9-8B2E-58974ED1D5DD}" srcOrd="0" destOrd="0" presId="urn:microsoft.com/office/officeart/2005/8/layout/list1"/>
    <dgm:cxn modelId="{A72275D1-22DA-413E-8643-E3374A41DAC3}" type="presOf" srcId="{FE6C782C-5BAC-477B-B276-A6472DF408E1}" destId="{C19619EE-3A82-4B50-97DA-01E1CFB00227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0643474B-1380-421E-AC33-C6E3BE09DE68}" type="presOf" srcId="{B933FD44-B95D-4435-BA39-6F3D9011A221}" destId="{F1C37390-8CD7-4571-AD10-5BE081073425}" srcOrd="0" destOrd="0" presId="urn:microsoft.com/office/officeart/2005/8/layout/list1"/>
    <dgm:cxn modelId="{57147971-8F0E-429F-89C0-697C69CE5463}" type="presOf" srcId="{B933FD44-B95D-4435-BA39-6F3D9011A221}" destId="{F0A182B1-817D-48B8-BA76-29D3A7F74063}" srcOrd="1" destOrd="0" presId="urn:microsoft.com/office/officeart/2005/8/layout/list1"/>
    <dgm:cxn modelId="{11AE28EC-40B0-4857-B5FC-33F1285156C5}" type="presOf" srcId="{FC80056C-BC24-480B-8DBF-24EAB50F1F37}" destId="{E235C06F-3634-4139-ACD0-B1727B9212E0}" srcOrd="0" destOrd="1" presId="urn:microsoft.com/office/officeart/2005/8/layout/list1"/>
    <dgm:cxn modelId="{4431DDA6-3074-4A93-9C70-061BF808DE3A}" type="presOf" srcId="{85429640-BFCC-4174-B0BE-AABF3A2CE8C9}" destId="{80AD99A8-49E0-4475-B1CA-4EA53C3317ED}" srcOrd="0" destOrd="0" presId="urn:microsoft.com/office/officeart/2005/8/layout/list1"/>
    <dgm:cxn modelId="{2C285D85-4989-4349-963E-7F3A7B7EC579}" type="presOf" srcId="{B60D22E2-DF11-4C55-91CE-356054B2C2FB}" destId="{B857914E-9934-4187-90CC-E15F8B3BF5A0}" srcOrd="1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2B37D33-884C-4AF0-B066-BD4859688BC8}" type="presParOf" srcId="{80AD99A8-49E0-4475-B1CA-4EA53C3317ED}" destId="{58FFDBAC-AAF6-412E-892E-8FF04990365A}" srcOrd="0" destOrd="0" presId="urn:microsoft.com/office/officeart/2005/8/layout/list1"/>
    <dgm:cxn modelId="{8B9953C1-2463-4A33-848B-91F748157342}" type="presParOf" srcId="{58FFDBAC-AAF6-412E-892E-8FF04990365A}" destId="{96120DCF-A2C8-4AB9-8B2E-58974ED1D5DD}" srcOrd="0" destOrd="0" presId="urn:microsoft.com/office/officeart/2005/8/layout/list1"/>
    <dgm:cxn modelId="{C57D354E-5783-4472-BE1E-5B5936988033}" type="presParOf" srcId="{58FFDBAC-AAF6-412E-892E-8FF04990365A}" destId="{C19619EE-3A82-4B50-97DA-01E1CFB00227}" srcOrd="1" destOrd="0" presId="urn:microsoft.com/office/officeart/2005/8/layout/list1"/>
    <dgm:cxn modelId="{25CF2A8E-E147-4F7D-81B6-86684FF3923D}" type="presParOf" srcId="{80AD99A8-49E0-4475-B1CA-4EA53C3317ED}" destId="{C42095DB-D08E-4E35-842F-B1BC388D465E}" srcOrd="1" destOrd="0" presId="urn:microsoft.com/office/officeart/2005/8/layout/list1"/>
    <dgm:cxn modelId="{6A50C54D-B4E0-4E87-8E02-AF4F018DB0E6}" type="presParOf" srcId="{80AD99A8-49E0-4475-B1CA-4EA53C3317ED}" destId="{93E9F125-E230-4D62-A003-4E98B6415AD8}" srcOrd="2" destOrd="0" presId="urn:microsoft.com/office/officeart/2005/8/layout/list1"/>
    <dgm:cxn modelId="{F78DDD0C-8DF7-4EFC-90A8-9896D91CB49A}" type="presParOf" srcId="{80AD99A8-49E0-4475-B1CA-4EA53C3317ED}" destId="{44E456C2-F4F1-4F07-A4C6-998198A239FB}" srcOrd="3" destOrd="0" presId="urn:microsoft.com/office/officeart/2005/8/layout/list1"/>
    <dgm:cxn modelId="{BD2B964A-F43E-45D8-A63E-DAC5B00B5B47}" type="presParOf" srcId="{80AD99A8-49E0-4475-B1CA-4EA53C3317ED}" destId="{FEC6F728-8821-478F-A82B-AED53D389CDF}" srcOrd="4" destOrd="0" presId="urn:microsoft.com/office/officeart/2005/8/layout/list1"/>
    <dgm:cxn modelId="{8818FF68-1B9F-46A7-9A5C-08DC0BA3684E}" type="presParOf" srcId="{FEC6F728-8821-478F-A82B-AED53D389CDF}" destId="{FADEE533-269B-47F3-9B31-7AF8ACEC57DA}" srcOrd="0" destOrd="0" presId="urn:microsoft.com/office/officeart/2005/8/layout/list1"/>
    <dgm:cxn modelId="{56964301-27D3-4028-A32F-38DA481AE53D}" type="presParOf" srcId="{FEC6F728-8821-478F-A82B-AED53D389CDF}" destId="{B857914E-9934-4187-90CC-E15F8B3BF5A0}" srcOrd="1" destOrd="0" presId="urn:microsoft.com/office/officeart/2005/8/layout/list1"/>
    <dgm:cxn modelId="{27978829-BF55-4B8B-81E7-25262EC48831}" type="presParOf" srcId="{80AD99A8-49E0-4475-B1CA-4EA53C3317ED}" destId="{07DACE34-59E8-4ED2-9D02-FF336905CF32}" srcOrd="5" destOrd="0" presId="urn:microsoft.com/office/officeart/2005/8/layout/list1"/>
    <dgm:cxn modelId="{7F99E606-8FE3-430E-8563-843AE1C19403}" type="presParOf" srcId="{80AD99A8-49E0-4475-B1CA-4EA53C3317ED}" destId="{2A86AD56-BC4E-4A76-B11C-2EB83CCC2BEF}" srcOrd="6" destOrd="0" presId="urn:microsoft.com/office/officeart/2005/8/layout/list1"/>
    <dgm:cxn modelId="{BF54B628-CFB2-464E-BD35-FFF33C7BBCA1}" type="presParOf" srcId="{80AD99A8-49E0-4475-B1CA-4EA53C3317ED}" destId="{408BB8AF-3E32-42EC-A894-EF0F751667A8}" srcOrd="7" destOrd="0" presId="urn:microsoft.com/office/officeart/2005/8/layout/list1"/>
    <dgm:cxn modelId="{9C81AE0B-14D4-4F0C-AE1D-F71FCAEEAE8E}" type="presParOf" srcId="{80AD99A8-49E0-4475-B1CA-4EA53C3317ED}" destId="{07B68820-1B6E-4453-A20F-743CA752CD4B}" srcOrd="8" destOrd="0" presId="urn:microsoft.com/office/officeart/2005/8/layout/list1"/>
    <dgm:cxn modelId="{235E8ECC-A5DD-47E3-A37B-C482D66FC3D4}" type="presParOf" srcId="{07B68820-1B6E-4453-A20F-743CA752CD4B}" destId="{F1C37390-8CD7-4571-AD10-5BE081073425}" srcOrd="0" destOrd="0" presId="urn:microsoft.com/office/officeart/2005/8/layout/list1"/>
    <dgm:cxn modelId="{A4AE08E1-B41A-431D-A6B1-79745E84737D}" type="presParOf" srcId="{07B68820-1B6E-4453-A20F-743CA752CD4B}" destId="{F0A182B1-817D-48B8-BA76-29D3A7F74063}" srcOrd="1" destOrd="0" presId="urn:microsoft.com/office/officeart/2005/8/layout/list1"/>
    <dgm:cxn modelId="{B563BA14-E497-477E-8DAC-1FE30B73FE1E}" type="presParOf" srcId="{80AD99A8-49E0-4475-B1CA-4EA53C3317ED}" destId="{F7C25984-3316-4D87-AC18-99F5F6650CB2}" srcOrd="9" destOrd="0" presId="urn:microsoft.com/office/officeart/2005/8/layout/list1"/>
    <dgm:cxn modelId="{555652E2-21F0-4D0D-9AD1-23B58156460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Make formal geometric constructions with a variety of tools and methods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AF57E54-5BF5-4CFC-BDD8-11DC1070E7B5}" type="presOf" srcId="{59EDAAE2-114B-4C84-AA3F-E2C5CD75C0C0}" destId="{2A86AD56-BC4E-4A76-B11C-2EB83CCC2BEF}" srcOrd="0" destOrd="2" presId="urn:microsoft.com/office/officeart/2005/8/layout/list1"/>
    <dgm:cxn modelId="{1864DF72-F0D5-477E-8D6D-286030C06B29}" type="presOf" srcId="{FC80056C-BC24-480B-8DBF-24EAB50F1F37}" destId="{E235C06F-3634-4139-ACD0-B1727B9212E0}" srcOrd="0" destOrd="1" presId="urn:microsoft.com/office/officeart/2005/8/layout/list1"/>
    <dgm:cxn modelId="{F4D77B0B-10A0-4132-BB99-194D1FBCE8F2}" type="presOf" srcId="{B933FD44-B95D-4435-BA39-6F3D9011A221}" destId="{F1C37390-8CD7-4571-AD10-5BE081073425}" srcOrd="0" destOrd="0" presId="urn:microsoft.com/office/officeart/2005/8/layout/list1"/>
    <dgm:cxn modelId="{F128C946-7DEF-46D1-9C50-E882E7E2AAD3}" type="presOf" srcId="{B60D22E2-DF11-4C55-91CE-356054B2C2FB}" destId="{B857914E-9934-4187-90CC-E15F8B3BF5A0}" srcOrd="1" destOrd="0" presId="urn:microsoft.com/office/officeart/2005/8/layout/list1"/>
    <dgm:cxn modelId="{C58664B1-97C9-4DF1-A266-06C959D71934}" type="presOf" srcId="{FE6C782C-5BAC-477B-B276-A6472DF408E1}" destId="{C19619EE-3A82-4B50-97DA-01E1CFB00227}" srcOrd="1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9CFC022D-F2FF-402E-B4E9-E8066A3EBB3F}" type="presOf" srcId="{7B9CDA1A-3BEA-45AC-B47A-2DE1648DA192}" destId="{E235C06F-3634-4139-ACD0-B1727B9212E0}" srcOrd="0" destOrd="0" presId="urn:microsoft.com/office/officeart/2005/8/layout/list1"/>
    <dgm:cxn modelId="{CAEE8BE3-A209-402E-A523-2E7F723C437E}" type="presOf" srcId="{FE6C782C-5BAC-477B-B276-A6472DF408E1}" destId="{96120DCF-A2C8-4AB9-8B2E-58974ED1D5DD}" srcOrd="0" destOrd="0" presId="urn:microsoft.com/office/officeart/2005/8/layout/list1"/>
    <dgm:cxn modelId="{BB109546-4838-434B-BC9B-5F79575186D0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95FE651-9E17-44B3-AADB-EEC2E34579AD}" type="presOf" srcId="{CA081328-DE77-4088-908D-432A9B1A9D22}" destId="{2A86AD56-BC4E-4A76-B11C-2EB83CCC2BEF}" srcOrd="0" destOrd="1" presId="urn:microsoft.com/office/officeart/2005/8/layout/list1"/>
    <dgm:cxn modelId="{11AC49B1-E490-4960-8F80-6F9068C56935}" type="presOf" srcId="{BC5E312D-E28E-4D11-A228-2AB09988AFAA}" destId="{93E9F125-E230-4D62-A003-4E98B6415AD8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2B716D9-CA94-471D-B94B-1987AFB3070A}" type="presOf" srcId="{3DD4DAA3-AB02-49F7-9531-CE92D82418F5}" destId="{2A86AD56-BC4E-4A76-B11C-2EB83CCC2BEF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50A87AA0-5EDD-4BC5-93D4-E41F39A31BC8}" type="presOf" srcId="{85429640-BFCC-4174-B0BE-AABF3A2CE8C9}" destId="{80AD99A8-49E0-4475-B1CA-4EA53C3317ED}" srcOrd="0" destOrd="0" presId="urn:microsoft.com/office/officeart/2005/8/layout/list1"/>
    <dgm:cxn modelId="{9CB378CD-4CD5-487F-B629-E387690C652D}" type="presOf" srcId="{B60D22E2-DF11-4C55-91CE-356054B2C2FB}" destId="{FADEE533-269B-47F3-9B31-7AF8ACEC57DA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18A29E1A-BFF6-406B-AD0D-559D366A3404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0969B24E-9AB2-42EB-BFBC-E1403754980E}" type="presParOf" srcId="{80AD99A8-49E0-4475-B1CA-4EA53C3317ED}" destId="{58FFDBAC-AAF6-412E-892E-8FF04990365A}" srcOrd="0" destOrd="0" presId="urn:microsoft.com/office/officeart/2005/8/layout/list1"/>
    <dgm:cxn modelId="{655EADEB-0769-4C59-8AA0-76F7B5B8CBA2}" type="presParOf" srcId="{58FFDBAC-AAF6-412E-892E-8FF04990365A}" destId="{96120DCF-A2C8-4AB9-8B2E-58974ED1D5DD}" srcOrd="0" destOrd="0" presId="urn:microsoft.com/office/officeart/2005/8/layout/list1"/>
    <dgm:cxn modelId="{A91815D2-E8D3-4BAA-A407-A04B02799A4F}" type="presParOf" srcId="{58FFDBAC-AAF6-412E-892E-8FF04990365A}" destId="{C19619EE-3A82-4B50-97DA-01E1CFB00227}" srcOrd="1" destOrd="0" presId="urn:microsoft.com/office/officeart/2005/8/layout/list1"/>
    <dgm:cxn modelId="{528FE888-1717-4EF2-B486-B27F9C9D8012}" type="presParOf" srcId="{80AD99A8-49E0-4475-B1CA-4EA53C3317ED}" destId="{C42095DB-D08E-4E35-842F-B1BC388D465E}" srcOrd="1" destOrd="0" presId="urn:microsoft.com/office/officeart/2005/8/layout/list1"/>
    <dgm:cxn modelId="{D7E7E6CF-5B13-49F5-B04E-19A6F8BF61D2}" type="presParOf" srcId="{80AD99A8-49E0-4475-B1CA-4EA53C3317ED}" destId="{93E9F125-E230-4D62-A003-4E98B6415AD8}" srcOrd="2" destOrd="0" presId="urn:microsoft.com/office/officeart/2005/8/layout/list1"/>
    <dgm:cxn modelId="{49B70576-D357-4D1A-BBFB-4655DE2572BB}" type="presParOf" srcId="{80AD99A8-49E0-4475-B1CA-4EA53C3317ED}" destId="{44E456C2-F4F1-4F07-A4C6-998198A239FB}" srcOrd="3" destOrd="0" presId="urn:microsoft.com/office/officeart/2005/8/layout/list1"/>
    <dgm:cxn modelId="{9A87F428-C06C-48AF-8742-93102AB0C059}" type="presParOf" srcId="{80AD99A8-49E0-4475-B1CA-4EA53C3317ED}" destId="{FEC6F728-8821-478F-A82B-AED53D389CDF}" srcOrd="4" destOrd="0" presId="urn:microsoft.com/office/officeart/2005/8/layout/list1"/>
    <dgm:cxn modelId="{FE14BEA5-3ADE-4EC4-BE70-8605E7C175AC}" type="presParOf" srcId="{FEC6F728-8821-478F-A82B-AED53D389CDF}" destId="{FADEE533-269B-47F3-9B31-7AF8ACEC57DA}" srcOrd="0" destOrd="0" presId="urn:microsoft.com/office/officeart/2005/8/layout/list1"/>
    <dgm:cxn modelId="{03170C92-9B9D-488E-A472-2C00FC941052}" type="presParOf" srcId="{FEC6F728-8821-478F-A82B-AED53D389CDF}" destId="{B857914E-9934-4187-90CC-E15F8B3BF5A0}" srcOrd="1" destOrd="0" presId="urn:microsoft.com/office/officeart/2005/8/layout/list1"/>
    <dgm:cxn modelId="{2ECAF8DE-6C32-471B-8839-95D9B2A0D0B9}" type="presParOf" srcId="{80AD99A8-49E0-4475-B1CA-4EA53C3317ED}" destId="{07DACE34-59E8-4ED2-9D02-FF336905CF32}" srcOrd="5" destOrd="0" presId="urn:microsoft.com/office/officeart/2005/8/layout/list1"/>
    <dgm:cxn modelId="{29B38287-6636-4CB0-8EF1-29B8DDD2F380}" type="presParOf" srcId="{80AD99A8-49E0-4475-B1CA-4EA53C3317ED}" destId="{2A86AD56-BC4E-4A76-B11C-2EB83CCC2BEF}" srcOrd="6" destOrd="0" presId="urn:microsoft.com/office/officeart/2005/8/layout/list1"/>
    <dgm:cxn modelId="{C2CB68B0-C52C-442C-B599-2CC997068212}" type="presParOf" srcId="{80AD99A8-49E0-4475-B1CA-4EA53C3317ED}" destId="{408BB8AF-3E32-42EC-A894-EF0F751667A8}" srcOrd="7" destOrd="0" presId="urn:microsoft.com/office/officeart/2005/8/layout/list1"/>
    <dgm:cxn modelId="{F90EC282-3342-448B-81DE-157463A1B23E}" type="presParOf" srcId="{80AD99A8-49E0-4475-B1CA-4EA53C3317ED}" destId="{07B68820-1B6E-4453-A20F-743CA752CD4B}" srcOrd="8" destOrd="0" presId="urn:microsoft.com/office/officeart/2005/8/layout/list1"/>
    <dgm:cxn modelId="{2694FE23-8C16-46C7-A741-848D279B807A}" type="presParOf" srcId="{07B68820-1B6E-4453-A20F-743CA752CD4B}" destId="{F1C37390-8CD7-4571-AD10-5BE081073425}" srcOrd="0" destOrd="0" presId="urn:microsoft.com/office/officeart/2005/8/layout/list1"/>
    <dgm:cxn modelId="{26C30784-4E7A-4481-96DC-F0DCB92B1DA2}" type="presParOf" srcId="{07B68820-1B6E-4453-A20F-743CA752CD4B}" destId="{F0A182B1-817D-48B8-BA76-29D3A7F74063}" srcOrd="1" destOrd="0" presId="urn:microsoft.com/office/officeart/2005/8/layout/list1"/>
    <dgm:cxn modelId="{CBE2C5A4-6771-4AFA-800C-D4C0D4616EB8}" type="presParOf" srcId="{80AD99A8-49E0-4475-B1CA-4EA53C3317ED}" destId="{F7C25984-3316-4D87-AC18-99F5F6650CB2}" srcOrd="9" destOrd="0" presId="urn:microsoft.com/office/officeart/2005/8/layout/list1"/>
    <dgm:cxn modelId="{8D2F0D4F-1AE6-4AB0-8FB6-897D221CEB6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7830E-B4AB-482A-BD18-5279BBC936F4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0493823-F856-4820-9A4F-663516721935}" type="presOf" srcId="{BC5E312D-E28E-4D11-A228-2AB09988AFAA}" destId="{93E9F125-E230-4D62-A003-4E98B6415AD8}" srcOrd="0" destOrd="1" presId="urn:microsoft.com/office/officeart/2005/8/layout/list1"/>
    <dgm:cxn modelId="{A76BDE42-BA45-49A6-BD8E-D3291D214883}" type="presOf" srcId="{B60D22E2-DF11-4C55-91CE-356054B2C2FB}" destId="{FADEE533-269B-47F3-9B31-7AF8ACEC57DA}" srcOrd="0" destOrd="0" presId="urn:microsoft.com/office/officeart/2005/8/layout/list1"/>
    <dgm:cxn modelId="{68DCE196-7847-42A5-909D-676AC664CC4D}" type="presOf" srcId="{FC80056C-BC24-480B-8DBF-24EAB50F1F37}" destId="{E235C06F-3634-4139-ACD0-B1727B9212E0}" srcOrd="0" destOrd="1" presId="urn:microsoft.com/office/officeart/2005/8/layout/list1"/>
    <dgm:cxn modelId="{345DCB4E-39F6-47B4-B762-63D392BC9E2B}" type="presOf" srcId="{3DD4DAA3-AB02-49F7-9531-CE92D82418F5}" destId="{2A86AD56-BC4E-4A76-B11C-2EB83CCC2BEF}" srcOrd="0" destOrd="0" presId="urn:microsoft.com/office/officeart/2005/8/layout/list1"/>
    <dgm:cxn modelId="{7AFFF474-771A-4788-93E6-CAAEED2F4BF7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ADB4CC0-25BE-47EC-87DA-B330EBEA7F4C}" type="presOf" srcId="{B60D22E2-DF11-4C55-91CE-356054B2C2FB}" destId="{B857914E-9934-4187-90CC-E15F8B3BF5A0}" srcOrd="1" destOrd="0" presId="urn:microsoft.com/office/officeart/2005/8/layout/list1"/>
    <dgm:cxn modelId="{F586E02C-3BE8-4F6A-89CE-C5D961A473FB}" type="presOf" srcId="{FE6C782C-5BAC-477B-B276-A6472DF408E1}" destId="{C19619EE-3A82-4B50-97DA-01E1CFB00227}" srcOrd="1" destOrd="0" presId="urn:microsoft.com/office/officeart/2005/8/layout/list1"/>
    <dgm:cxn modelId="{13156B86-65EF-4E8C-9082-3B68586CCE55}" type="presOf" srcId="{CBBD5AB2-330A-4714-8479-E42EB8787384}" destId="{93E9F125-E230-4D62-A003-4E98B6415AD8}" srcOrd="0" destOrd="0" presId="urn:microsoft.com/office/officeart/2005/8/layout/list1"/>
    <dgm:cxn modelId="{E089757F-E8BB-4C2B-8C4B-9DB3CDABF01F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8E5ABA4-DBFD-4CD8-943A-F3AC5C8883F1}" type="presOf" srcId="{FE6C782C-5BAC-477B-B276-A6472DF408E1}" destId="{96120DCF-A2C8-4AB9-8B2E-58974ED1D5D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E61EE59-1A4F-4083-A358-100A2EDC4844}" type="presOf" srcId="{7B9CDA1A-3BEA-45AC-B47A-2DE1648DA192}" destId="{E235C06F-3634-4139-ACD0-B1727B9212E0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7695A3C-C494-4FB8-B3B2-97EAE85C9C7F}" type="presParOf" srcId="{80AD99A8-49E0-4475-B1CA-4EA53C3317ED}" destId="{58FFDBAC-AAF6-412E-892E-8FF04990365A}" srcOrd="0" destOrd="0" presId="urn:microsoft.com/office/officeart/2005/8/layout/list1"/>
    <dgm:cxn modelId="{0AFD3DC2-C6E8-4AE6-838F-FF640604E284}" type="presParOf" srcId="{58FFDBAC-AAF6-412E-892E-8FF04990365A}" destId="{96120DCF-A2C8-4AB9-8B2E-58974ED1D5DD}" srcOrd="0" destOrd="0" presId="urn:microsoft.com/office/officeart/2005/8/layout/list1"/>
    <dgm:cxn modelId="{F1624F3A-A7F1-43C6-899E-1AD1B01204B7}" type="presParOf" srcId="{58FFDBAC-AAF6-412E-892E-8FF04990365A}" destId="{C19619EE-3A82-4B50-97DA-01E1CFB00227}" srcOrd="1" destOrd="0" presId="urn:microsoft.com/office/officeart/2005/8/layout/list1"/>
    <dgm:cxn modelId="{FE8457A0-9917-437B-B012-790618A58C4B}" type="presParOf" srcId="{80AD99A8-49E0-4475-B1CA-4EA53C3317ED}" destId="{C42095DB-D08E-4E35-842F-B1BC388D465E}" srcOrd="1" destOrd="0" presId="urn:microsoft.com/office/officeart/2005/8/layout/list1"/>
    <dgm:cxn modelId="{7F6BC14B-26AA-4A06-8E94-F82047EA2F80}" type="presParOf" srcId="{80AD99A8-49E0-4475-B1CA-4EA53C3317ED}" destId="{93E9F125-E230-4D62-A003-4E98B6415AD8}" srcOrd="2" destOrd="0" presId="urn:microsoft.com/office/officeart/2005/8/layout/list1"/>
    <dgm:cxn modelId="{E77D20EE-E36C-4A2A-B613-0412DCDE0CE1}" type="presParOf" srcId="{80AD99A8-49E0-4475-B1CA-4EA53C3317ED}" destId="{44E456C2-F4F1-4F07-A4C6-998198A239FB}" srcOrd="3" destOrd="0" presId="urn:microsoft.com/office/officeart/2005/8/layout/list1"/>
    <dgm:cxn modelId="{39CAE49A-4F04-4C57-95FC-EA0FB659395B}" type="presParOf" srcId="{80AD99A8-49E0-4475-B1CA-4EA53C3317ED}" destId="{FEC6F728-8821-478F-A82B-AED53D389CDF}" srcOrd="4" destOrd="0" presId="urn:microsoft.com/office/officeart/2005/8/layout/list1"/>
    <dgm:cxn modelId="{0E0810CE-6DE2-4EF6-9EB0-E786BE8D37EE}" type="presParOf" srcId="{FEC6F728-8821-478F-A82B-AED53D389CDF}" destId="{FADEE533-269B-47F3-9B31-7AF8ACEC57DA}" srcOrd="0" destOrd="0" presId="urn:microsoft.com/office/officeart/2005/8/layout/list1"/>
    <dgm:cxn modelId="{FEC8CDC0-7B61-4B1D-B507-26AB8598EE2E}" type="presParOf" srcId="{FEC6F728-8821-478F-A82B-AED53D389CDF}" destId="{B857914E-9934-4187-90CC-E15F8B3BF5A0}" srcOrd="1" destOrd="0" presId="urn:microsoft.com/office/officeart/2005/8/layout/list1"/>
    <dgm:cxn modelId="{3C2131CC-8C95-4358-992E-95385F18CC49}" type="presParOf" srcId="{80AD99A8-49E0-4475-B1CA-4EA53C3317ED}" destId="{07DACE34-59E8-4ED2-9D02-FF336905CF32}" srcOrd="5" destOrd="0" presId="urn:microsoft.com/office/officeart/2005/8/layout/list1"/>
    <dgm:cxn modelId="{F65052F4-1C5C-4678-AA4B-58FB50EDCCC0}" type="presParOf" srcId="{80AD99A8-49E0-4475-B1CA-4EA53C3317ED}" destId="{2A86AD56-BC4E-4A76-B11C-2EB83CCC2BEF}" srcOrd="6" destOrd="0" presId="urn:microsoft.com/office/officeart/2005/8/layout/list1"/>
    <dgm:cxn modelId="{4CE868B0-7B5D-4DFE-9939-17E1B52F3E26}" type="presParOf" srcId="{80AD99A8-49E0-4475-B1CA-4EA53C3317ED}" destId="{408BB8AF-3E32-42EC-A894-EF0F751667A8}" srcOrd="7" destOrd="0" presId="urn:microsoft.com/office/officeart/2005/8/layout/list1"/>
    <dgm:cxn modelId="{89AEDFFB-317C-4D70-8115-0941128F7642}" type="presParOf" srcId="{80AD99A8-49E0-4475-B1CA-4EA53C3317ED}" destId="{07B68820-1B6E-4453-A20F-743CA752CD4B}" srcOrd="8" destOrd="0" presId="urn:microsoft.com/office/officeart/2005/8/layout/list1"/>
    <dgm:cxn modelId="{9D38E716-E0F0-4E26-8FC1-E503088BB4E3}" type="presParOf" srcId="{07B68820-1B6E-4453-A20F-743CA752CD4B}" destId="{F1C37390-8CD7-4571-AD10-5BE081073425}" srcOrd="0" destOrd="0" presId="urn:microsoft.com/office/officeart/2005/8/layout/list1"/>
    <dgm:cxn modelId="{F4F0D5EE-3402-4FDF-B155-43A0FC80A21B}" type="presParOf" srcId="{07B68820-1B6E-4453-A20F-743CA752CD4B}" destId="{F0A182B1-817D-48B8-BA76-29D3A7F74063}" srcOrd="1" destOrd="0" presId="urn:microsoft.com/office/officeart/2005/8/layout/list1"/>
    <dgm:cxn modelId="{3BA88E4C-270B-4B54-B8C2-51BFBB73B40B}" type="presParOf" srcId="{80AD99A8-49E0-4475-B1CA-4EA53C3317ED}" destId="{F7C25984-3316-4D87-AC18-99F5F6650CB2}" srcOrd="9" destOrd="0" presId="urn:microsoft.com/office/officeart/2005/8/layout/list1"/>
    <dgm:cxn modelId="{8C10ECBB-CA1D-4421-A86D-7F460181B5F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A00445-E84A-4CA1-AAF9-FF48AA74E9EF}" type="presOf" srcId="{B933FD44-B95D-4435-BA39-6F3D9011A221}" destId="{F0A182B1-817D-48B8-BA76-29D3A7F74063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2D0EC9D2-10D2-45C4-BED3-6881FC946AE5}" type="presOf" srcId="{BC5E312D-E28E-4D11-A228-2AB09988AFAA}" destId="{93E9F125-E230-4D62-A003-4E98B6415AD8}" srcOrd="0" destOrd="1" presId="urn:microsoft.com/office/officeart/2005/8/layout/list1"/>
    <dgm:cxn modelId="{B6166AA8-6261-4EBC-B711-12027296B265}" type="presOf" srcId="{FC80056C-BC24-480B-8DBF-24EAB50F1F37}" destId="{E235C06F-3634-4139-ACD0-B1727B9212E0}" srcOrd="0" destOrd="1" presId="urn:microsoft.com/office/officeart/2005/8/layout/list1"/>
    <dgm:cxn modelId="{CECF9236-F8D9-4B20-B1AD-BB161667C2F0}" type="presOf" srcId="{B933FD44-B95D-4435-BA39-6F3D9011A221}" destId="{F1C37390-8CD7-4571-AD10-5BE081073425}" srcOrd="0" destOrd="0" presId="urn:microsoft.com/office/officeart/2005/8/layout/list1"/>
    <dgm:cxn modelId="{D9487C3B-5B29-4621-A307-F76D99F68668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F1D969C-633F-47A9-9718-18EC9A8822EA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57CD197A-9642-403F-B138-94B18EADB674}" type="presOf" srcId="{FE6C782C-5BAC-477B-B276-A6472DF408E1}" destId="{96120DCF-A2C8-4AB9-8B2E-58974ED1D5DD}" srcOrd="0" destOrd="0" presId="urn:microsoft.com/office/officeart/2005/8/layout/list1"/>
    <dgm:cxn modelId="{18A5BC9A-9A02-488B-B781-77C5D7F2AECB}" type="presOf" srcId="{FE6C782C-5BAC-477B-B276-A6472DF408E1}" destId="{C19619EE-3A82-4B50-97DA-01E1CFB00227}" srcOrd="1" destOrd="0" presId="urn:microsoft.com/office/officeart/2005/8/layout/list1"/>
    <dgm:cxn modelId="{9EB13000-98F6-4F5C-9356-97D2882818AF}" type="presOf" srcId="{CBBD5AB2-330A-4714-8479-E42EB8787384}" destId="{93E9F125-E230-4D62-A003-4E98B6415AD8}" srcOrd="0" destOrd="0" presId="urn:microsoft.com/office/officeart/2005/8/layout/list1"/>
    <dgm:cxn modelId="{67A1C870-9B50-4690-A697-6CE1E414455B}" type="presOf" srcId="{7B9CDA1A-3BEA-45AC-B47A-2DE1648DA192}" destId="{E235C06F-3634-4139-ACD0-B1727B9212E0}" srcOrd="0" destOrd="0" presId="urn:microsoft.com/office/officeart/2005/8/layout/list1"/>
    <dgm:cxn modelId="{66E875BE-7060-426D-9810-34CEC2F4E088}" type="presOf" srcId="{85429640-BFCC-4174-B0BE-AABF3A2CE8C9}" destId="{80AD99A8-49E0-4475-B1CA-4EA53C3317E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6CF6F034-21F8-48BB-9115-41D10DD5CD62}" type="presOf" srcId="{B60D22E2-DF11-4C55-91CE-356054B2C2FB}" destId="{FADEE533-269B-47F3-9B31-7AF8ACEC57DA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31201C8-9F95-4089-AFC0-7A0C52DB295E}" type="presParOf" srcId="{80AD99A8-49E0-4475-B1CA-4EA53C3317ED}" destId="{58FFDBAC-AAF6-412E-892E-8FF04990365A}" srcOrd="0" destOrd="0" presId="urn:microsoft.com/office/officeart/2005/8/layout/list1"/>
    <dgm:cxn modelId="{B06DFFCB-9B5C-4A29-9595-E337A49F9202}" type="presParOf" srcId="{58FFDBAC-AAF6-412E-892E-8FF04990365A}" destId="{96120DCF-A2C8-4AB9-8B2E-58974ED1D5DD}" srcOrd="0" destOrd="0" presId="urn:microsoft.com/office/officeart/2005/8/layout/list1"/>
    <dgm:cxn modelId="{A0D69513-F0F4-4E85-A37D-43571F275506}" type="presParOf" srcId="{58FFDBAC-AAF6-412E-892E-8FF04990365A}" destId="{C19619EE-3A82-4B50-97DA-01E1CFB00227}" srcOrd="1" destOrd="0" presId="urn:microsoft.com/office/officeart/2005/8/layout/list1"/>
    <dgm:cxn modelId="{9E7B6333-C6B6-4A44-B354-231468340E5A}" type="presParOf" srcId="{80AD99A8-49E0-4475-B1CA-4EA53C3317ED}" destId="{C42095DB-D08E-4E35-842F-B1BC388D465E}" srcOrd="1" destOrd="0" presId="urn:microsoft.com/office/officeart/2005/8/layout/list1"/>
    <dgm:cxn modelId="{9A398483-9700-421C-818E-DA601B949FD7}" type="presParOf" srcId="{80AD99A8-49E0-4475-B1CA-4EA53C3317ED}" destId="{93E9F125-E230-4D62-A003-4E98B6415AD8}" srcOrd="2" destOrd="0" presId="urn:microsoft.com/office/officeart/2005/8/layout/list1"/>
    <dgm:cxn modelId="{C4B6EEFF-6958-4756-9D12-891419336A70}" type="presParOf" srcId="{80AD99A8-49E0-4475-B1CA-4EA53C3317ED}" destId="{44E456C2-F4F1-4F07-A4C6-998198A239FB}" srcOrd="3" destOrd="0" presId="urn:microsoft.com/office/officeart/2005/8/layout/list1"/>
    <dgm:cxn modelId="{821A01F0-E945-44A4-8D8D-8C8734320B79}" type="presParOf" srcId="{80AD99A8-49E0-4475-B1CA-4EA53C3317ED}" destId="{FEC6F728-8821-478F-A82B-AED53D389CDF}" srcOrd="4" destOrd="0" presId="urn:microsoft.com/office/officeart/2005/8/layout/list1"/>
    <dgm:cxn modelId="{B648BB7E-B273-48F2-BBE5-C77393F83853}" type="presParOf" srcId="{FEC6F728-8821-478F-A82B-AED53D389CDF}" destId="{FADEE533-269B-47F3-9B31-7AF8ACEC57DA}" srcOrd="0" destOrd="0" presId="urn:microsoft.com/office/officeart/2005/8/layout/list1"/>
    <dgm:cxn modelId="{E7070592-A94F-413B-BCD1-923B88B472C5}" type="presParOf" srcId="{FEC6F728-8821-478F-A82B-AED53D389CDF}" destId="{B857914E-9934-4187-90CC-E15F8B3BF5A0}" srcOrd="1" destOrd="0" presId="urn:microsoft.com/office/officeart/2005/8/layout/list1"/>
    <dgm:cxn modelId="{6AC061B1-7200-4FC0-8046-517C79B541D7}" type="presParOf" srcId="{80AD99A8-49E0-4475-B1CA-4EA53C3317ED}" destId="{07DACE34-59E8-4ED2-9D02-FF336905CF32}" srcOrd="5" destOrd="0" presId="urn:microsoft.com/office/officeart/2005/8/layout/list1"/>
    <dgm:cxn modelId="{B86844AE-A100-419C-8AB2-4DC4286162D4}" type="presParOf" srcId="{80AD99A8-49E0-4475-B1CA-4EA53C3317ED}" destId="{2A86AD56-BC4E-4A76-B11C-2EB83CCC2BEF}" srcOrd="6" destOrd="0" presId="urn:microsoft.com/office/officeart/2005/8/layout/list1"/>
    <dgm:cxn modelId="{4ABD99B1-B795-48F8-9629-1E1DC0069847}" type="presParOf" srcId="{80AD99A8-49E0-4475-B1CA-4EA53C3317ED}" destId="{408BB8AF-3E32-42EC-A894-EF0F751667A8}" srcOrd="7" destOrd="0" presId="urn:microsoft.com/office/officeart/2005/8/layout/list1"/>
    <dgm:cxn modelId="{C79C15AA-E0EB-40A7-9C21-C382279AECF4}" type="presParOf" srcId="{80AD99A8-49E0-4475-B1CA-4EA53C3317ED}" destId="{07B68820-1B6E-4453-A20F-743CA752CD4B}" srcOrd="8" destOrd="0" presId="urn:microsoft.com/office/officeart/2005/8/layout/list1"/>
    <dgm:cxn modelId="{6D46A9B4-5CF6-42BF-BB35-BDCA4C746C33}" type="presParOf" srcId="{07B68820-1B6E-4453-A20F-743CA752CD4B}" destId="{F1C37390-8CD7-4571-AD10-5BE081073425}" srcOrd="0" destOrd="0" presId="urn:microsoft.com/office/officeart/2005/8/layout/list1"/>
    <dgm:cxn modelId="{ABE2660F-0C1B-4ADD-B002-AF528DC603D6}" type="presParOf" srcId="{07B68820-1B6E-4453-A20F-743CA752CD4B}" destId="{F0A182B1-817D-48B8-BA76-29D3A7F74063}" srcOrd="1" destOrd="0" presId="urn:microsoft.com/office/officeart/2005/8/layout/list1"/>
    <dgm:cxn modelId="{FDABCBA7-B0AA-4AF7-B70A-18FC5773D0F0}" type="presParOf" srcId="{80AD99A8-49E0-4475-B1CA-4EA53C3317ED}" destId="{F7C25984-3316-4D87-AC18-99F5F6650CB2}" srcOrd="9" destOrd="0" presId="urn:microsoft.com/office/officeart/2005/8/layout/list1"/>
    <dgm:cxn modelId="{69BC0E97-DF89-491F-A002-E68B08FB8A5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A4E29-3043-40B5-8FF4-AE88EBE49794}" type="presOf" srcId="{FE6C782C-5BAC-477B-B276-A6472DF408E1}" destId="{96120DCF-A2C8-4AB9-8B2E-58974ED1D5DD}" srcOrd="0" destOrd="0" presId="urn:microsoft.com/office/officeart/2005/8/layout/list1"/>
    <dgm:cxn modelId="{B05656A5-C61C-4E74-9F8E-2DCE2A5AB9BB}" type="presOf" srcId="{7B9CDA1A-3BEA-45AC-B47A-2DE1648DA192}" destId="{E235C06F-3634-4139-ACD0-B1727B9212E0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8B92B86-53A5-4D6A-A9FD-02639A612113}" type="presOf" srcId="{BC5E312D-E28E-4D11-A228-2AB09988AFAA}" destId="{93E9F125-E230-4D62-A003-4E98B6415AD8}" srcOrd="0" destOrd="1" presId="urn:microsoft.com/office/officeart/2005/8/layout/list1"/>
    <dgm:cxn modelId="{2849AA8E-2886-480A-83E9-3A0E6C16C57A}" type="presOf" srcId="{CBBD5AB2-330A-4714-8479-E42EB8787384}" destId="{93E9F125-E230-4D62-A003-4E98B6415AD8}" srcOrd="0" destOrd="0" presId="urn:microsoft.com/office/officeart/2005/8/layout/list1"/>
    <dgm:cxn modelId="{8F98656F-1B7D-49E0-A146-A63E9BA21398}" type="presOf" srcId="{FE6C782C-5BAC-477B-B276-A6472DF408E1}" destId="{C19619EE-3A82-4B50-97DA-01E1CFB00227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4176239-220C-4F8B-8AD0-C6789DB862F1}" type="presOf" srcId="{B60D22E2-DF11-4C55-91CE-356054B2C2FB}" destId="{B857914E-9934-4187-90CC-E15F8B3BF5A0}" srcOrd="1" destOrd="0" presId="urn:microsoft.com/office/officeart/2005/8/layout/list1"/>
    <dgm:cxn modelId="{795B7B90-34C0-4454-B103-67E6501A1916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217A2F06-5E31-434E-8899-AEFF194C5746}" type="presOf" srcId="{B60D22E2-DF11-4C55-91CE-356054B2C2FB}" destId="{FADEE533-269B-47F3-9B31-7AF8ACEC57DA}" srcOrd="0" destOrd="0" presId="urn:microsoft.com/office/officeart/2005/8/layout/list1"/>
    <dgm:cxn modelId="{79FEAEE9-997A-4B5C-A8F5-3B6776E71497}" type="presOf" srcId="{FC80056C-BC24-480B-8DBF-24EAB50F1F37}" destId="{E235C06F-3634-4139-ACD0-B1727B9212E0}" srcOrd="0" destOrd="1" presId="urn:microsoft.com/office/officeart/2005/8/layout/list1"/>
    <dgm:cxn modelId="{F25B0D50-4B96-4395-BCAF-3D6B0ED6FD4C}" type="presOf" srcId="{B933FD44-B95D-4435-BA39-6F3D9011A221}" destId="{F1C37390-8CD7-4571-AD10-5BE081073425}" srcOrd="0" destOrd="0" presId="urn:microsoft.com/office/officeart/2005/8/layout/list1"/>
    <dgm:cxn modelId="{B25B80C8-7773-4B09-804F-1894A4AD82DD}" type="presOf" srcId="{B933FD44-B95D-4435-BA39-6F3D9011A221}" destId="{F0A182B1-817D-48B8-BA76-29D3A7F74063}" srcOrd="1" destOrd="0" presId="urn:microsoft.com/office/officeart/2005/8/layout/list1"/>
    <dgm:cxn modelId="{2322CEE1-45AB-432D-8263-B49D027ED31A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D6B29CA-669F-47F8-B92D-813EEC3999DB}" type="presParOf" srcId="{80AD99A8-49E0-4475-B1CA-4EA53C3317ED}" destId="{58FFDBAC-AAF6-412E-892E-8FF04990365A}" srcOrd="0" destOrd="0" presId="urn:microsoft.com/office/officeart/2005/8/layout/list1"/>
    <dgm:cxn modelId="{53E55342-4E08-4FB6-9D5F-9E942F34D6CA}" type="presParOf" srcId="{58FFDBAC-AAF6-412E-892E-8FF04990365A}" destId="{96120DCF-A2C8-4AB9-8B2E-58974ED1D5DD}" srcOrd="0" destOrd="0" presId="urn:microsoft.com/office/officeart/2005/8/layout/list1"/>
    <dgm:cxn modelId="{A2F09F5F-B4CF-46DA-AB53-569B598AB7AD}" type="presParOf" srcId="{58FFDBAC-AAF6-412E-892E-8FF04990365A}" destId="{C19619EE-3A82-4B50-97DA-01E1CFB00227}" srcOrd="1" destOrd="0" presId="urn:microsoft.com/office/officeart/2005/8/layout/list1"/>
    <dgm:cxn modelId="{A49642B4-423C-4890-9472-6FCC6A9D15C0}" type="presParOf" srcId="{80AD99A8-49E0-4475-B1CA-4EA53C3317ED}" destId="{C42095DB-D08E-4E35-842F-B1BC388D465E}" srcOrd="1" destOrd="0" presId="urn:microsoft.com/office/officeart/2005/8/layout/list1"/>
    <dgm:cxn modelId="{85B1B436-6A9F-4B63-A159-DDD71F979915}" type="presParOf" srcId="{80AD99A8-49E0-4475-B1CA-4EA53C3317ED}" destId="{93E9F125-E230-4D62-A003-4E98B6415AD8}" srcOrd="2" destOrd="0" presId="urn:microsoft.com/office/officeart/2005/8/layout/list1"/>
    <dgm:cxn modelId="{15BC0F25-03AE-434E-B355-032D518B2E9F}" type="presParOf" srcId="{80AD99A8-49E0-4475-B1CA-4EA53C3317ED}" destId="{44E456C2-F4F1-4F07-A4C6-998198A239FB}" srcOrd="3" destOrd="0" presId="urn:microsoft.com/office/officeart/2005/8/layout/list1"/>
    <dgm:cxn modelId="{E49E5BAB-6762-4F11-9C64-4F5A5D6A8925}" type="presParOf" srcId="{80AD99A8-49E0-4475-B1CA-4EA53C3317ED}" destId="{FEC6F728-8821-478F-A82B-AED53D389CDF}" srcOrd="4" destOrd="0" presId="urn:microsoft.com/office/officeart/2005/8/layout/list1"/>
    <dgm:cxn modelId="{7370466F-88FB-4E6D-96B1-54E4F3E67C1A}" type="presParOf" srcId="{FEC6F728-8821-478F-A82B-AED53D389CDF}" destId="{FADEE533-269B-47F3-9B31-7AF8ACEC57DA}" srcOrd="0" destOrd="0" presId="urn:microsoft.com/office/officeart/2005/8/layout/list1"/>
    <dgm:cxn modelId="{B6745742-E35B-4A54-95D0-D54124CFD2B7}" type="presParOf" srcId="{FEC6F728-8821-478F-A82B-AED53D389CDF}" destId="{B857914E-9934-4187-90CC-E15F8B3BF5A0}" srcOrd="1" destOrd="0" presId="urn:microsoft.com/office/officeart/2005/8/layout/list1"/>
    <dgm:cxn modelId="{C4A16AD4-C43D-4E61-8EF8-8A5DDA2D609B}" type="presParOf" srcId="{80AD99A8-49E0-4475-B1CA-4EA53C3317ED}" destId="{07DACE34-59E8-4ED2-9D02-FF336905CF32}" srcOrd="5" destOrd="0" presId="urn:microsoft.com/office/officeart/2005/8/layout/list1"/>
    <dgm:cxn modelId="{0098D34D-417B-4383-81D4-4F7947EFA6BF}" type="presParOf" srcId="{80AD99A8-49E0-4475-B1CA-4EA53C3317ED}" destId="{2A86AD56-BC4E-4A76-B11C-2EB83CCC2BEF}" srcOrd="6" destOrd="0" presId="urn:microsoft.com/office/officeart/2005/8/layout/list1"/>
    <dgm:cxn modelId="{5B4296AF-553A-41E3-A66F-FF220C7C5EDF}" type="presParOf" srcId="{80AD99A8-49E0-4475-B1CA-4EA53C3317ED}" destId="{408BB8AF-3E32-42EC-A894-EF0F751667A8}" srcOrd="7" destOrd="0" presId="urn:microsoft.com/office/officeart/2005/8/layout/list1"/>
    <dgm:cxn modelId="{E8BBB2D5-A97A-4F14-9ED6-3E4C54ACE021}" type="presParOf" srcId="{80AD99A8-49E0-4475-B1CA-4EA53C3317ED}" destId="{07B68820-1B6E-4453-A20F-743CA752CD4B}" srcOrd="8" destOrd="0" presId="urn:microsoft.com/office/officeart/2005/8/layout/list1"/>
    <dgm:cxn modelId="{1CBA1AB3-817C-4EC5-AB7D-367CEE288C77}" type="presParOf" srcId="{07B68820-1B6E-4453-A20F-743CA752CD4B}" destId="{F1C37390-8CD7-4571-AD10-5BE081073425}" srcOrd="0" destOrd="0" presId="urn:microsoft.com/office/officeart/2005/8/layout/list1"/>
    <dgm:cxn modelId="{E82EF010-3628-4EBE-9665-08B3B399076C}" type="presParOf" srcId="{07B68820-1B6E-4453-A20F-743CA752CD4B}" destId="{F0A182B1-817D-48B8-BA76-29D3A7F74063}" srcOrd="1" destOrd="0" presId="urn:microsoft.com/office/officeart/2005/8/layout/list1"/>
    <dgm:cxn modelId="{9002144A-18E0-46E2-AC25-A5CDA13F4A73}" type="presParOf" srcId="{80AD99A8-49E0-4475-B1CA-4EA53C3317ED}" destId="{F7C25984-3316-4D87-AC18-99F5F6650CB2}" srcOrd="9" destOrd="0" presId="urn:microsoft.com/office/officeart/2005/8/layout/list1"/>
    <dgm:cxn modelId="{B5482A1F-4BE4-4C70-BC90-0A30531F2D8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44D45A1-9CEA-4295-8D96-ADAA65CBF6B6}" type="presOf" srcId="{85429640-BFCC-4174-B0BE-AABF3A2CE8C9}" destId="{80AD99A8-49E0-4475-B1CA-4EA53C3317ED}" srcOrd="0" destOrd="0" presId="urn:microsoft.com/office/officeart/2005/8/layout/list1"/>
    <dgm:cxn modelId="{9AEDC80A-B975-4B53-ACA0-8B4378227FAB}" type="presOf" srcId="{3DD4DAA3-AB02-49F7-9531-CE92D82418F5}" destId="{2A86AD56-BC4E-4A76-B11C-2EB83CCC2BEF}" srcOrd="0" destOrd="0" presId="urn:microsoft.com/office/officeart/2005/8/layout/list1"/>
    <dgm:cxn modelId="{F7C89CD6-863B-45A5-AA39-6793190474A1}" type="presOf" srcId="{FC80056C-BC24-480B-8DBF-24EAB50F1F37}" destId="{E235C06F-3634-4139-ACD0-B1727B9212E0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5BA10620-4C5B-4122-8630-6F1FDDC8EA55}" type="presOf" srcId="{BC5E312D-E28E-4D11-A228-2AB09988AFAA}" destId="{93E9F125-E230-4D62-A003-4E98B6415AD8}" srcOrd="0" destOrd="1" presId="urn:microsoft.com/office/officeart/2005/8/layout/list1"/>
    <dgm:cxn modelId="{635A398B-2E37-42EC-9451-1631507D65B4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C401040-DC48-4159-976B-3AB842A4E36B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C0483CA-9DD1-407B-8885-8347CE49B37F}" type="presOf" srcId="{B933FD44-B95D-4435-BA39-6F3D9011A221}" destId="{F0A182B1-817D-48B8-BA76-29D3A7F74063}" srcOrd="1" destOrd="0" presId="urn:microsoft.com/office/officeart/2005/8/layout/list1"/>
    <dgm:cxn modelId="{9F4309C4-76D7-4828-9351-995249D02768}" type="presOf" srcId="{B60D22E2-DF11-4C55-91CE-356054B2C2FB}" destId="{B857914E-9934-4187-90CC-E15F8B3BF5A0}" srcOrd="1" destOrd="0" presId="urn:microsoft.com/office/officeart/2005/8/layout/list1"/>
    <dgm:cxn modelId="{E947581B-0F56-4A03-B487-D9E782446C7A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4FEAE56-8524-403E-A148-82B575ED20C4}" type="presOf" srcId="{B933FD44-B95D-4435-BA39-6F3D9011A221}" destId="{F1C37390-8CD7-4571-AD10-5BE081073425}" srcOrd="0" destOrd="0" presId="urn:microsoft.com/office/officeart/2005/8/layout/list1"/>
    <dgm:cxn modelId="{395E452D-0C05-4085-B561-21E54BAABF32}" type="presOf" srcId="{FE6C782C-5BAC-477B-B276-A6472DF408E1}" destId="{96120DCF-A2C8-4AB9-8B2E-58974ED1D5DD}" srcOrd="0" destOrd="0" presId="urn:microsoft.com/office/officeart/2005/8/layout/list1"/>
    <dgm:cxn modelId="{B82C8710-C2B3-4959-B026-7B713EFB77C2}" type="presParOf" srcId="{80AD99A8-49E0-4475-B1CA-4EA53C3317ED}" destId="{58FFDBAC-AAF6-412E-892E-8FF04990365A}" srcOrd="0" destOrd="0" presId="urn:microsoft.com/office/officeart/2005/8/layout/list1"/>
    <dgm:cxn modelId="{7ACDB546-BAEE-42B9-80F7-7300777B68F1}" type="presParOf" srcId="{58FFDBAC-AAF6-412E-892E-8FF04990365A}" destId="{96120DCF-A2C8-4AB9-8B2E-58974ED1D5DD}" srcOrd="0" destOrd="0" presId="urn:microsoft.com/office/officeart/2005/8/layout/list1"/>
    <dgm:cxn modelId="{CDFD1901-F3F2-4295-8E77-3A0DCFBF8C10}" type="presParOf" srcId="{58FFDBAC-AAF6-412E-892E-8FF04990365A}" destId="{C19619EE-3A82-4B50-97DA-01E1CFB00227}" srcOrd="1" destOrd="0" presId="urn:microsoft.com/office/officeart/2005/8/layout/list1"/>
    <dgm:cxn modelId="{DC4A2213-2F5B-4499-8FA4-EC090FE2F40A}" type="presParOf" srcId="{80AD99A8-49E0-4475-B1CA-4EA53C3317ED}" destId="{C42095DB-D08E-4E35-842F-B1BC388D465E}" srcOrd="1" destOrd="0" presId="urn:microsoft.com/office/officeart/2005/8/layout/list1"/>
    <dgm:cxn modelId="{49D68B95-5105-4CF8-970D-4DB983191EAA}" type="presParOf" srcId="{80AD99A8-49E0-4475-B1CA-4EA53C3317ED}" destId="{93E9F125-E230-4D62-A003-4E98B6415AD8}" srcOrd="2" destOrd="0" presId="urn:microsoft.com/office/officeart/2005/8/layout/list1"/>
    <dgm:cxn modelId="{FEBF485A-3900-44B0-947A-FF8DFE822557}" type="presParOf" srcId="{80AD99A8-49E0-4475-B1CA-4EA53C3317ED}" destId="{44E456C2-F4F1-4F07-A4C6-998198A239FB}" srcOrd="3" destOrd="0" presId="urn:microsoft.com/office/officeart/2005/8/layout/list1"/>
    <dgm:cxn modelId="{0ED78523-A471-413C-97A7-BE6BD49261C0}" type="presParOf" srcId="{80AD99A8-49E0-4475-B1CA-4EA53C3317ED}" destId="{FEC6F728-8821-478F-A82B-AED53D389CDF}" srcOrd="4" destOrd="0" presId="urn:microsoft.com/office/officeart/2005/8/layout/list1"/>
    <dgm:cxn modelId="{55EDA1D2-AB4E-452A-9D7C-DEA2159ED6E6}" type="presParOf" srcId="{FEC6F728-8821-478F-A82B-AED53D389CDF}" destId="{FADEE533-269B-47F3-9B31-7AF8ACEC57DA}" srcOrd="0" destOrd="0" presId="urn:microsoft.com/office/officeart/2005/8/layout/list1"/>
    <dgm:cxn modelId="{FCC2BA5F-2282-4B7D-A279-8AB496E9F9DD}" type="presParOf" srcId="{FEC6F728-8821-478F-A82B-AED53D389CDF}" destId="{B857914E-9934-4187-90CC-E15F8B3BF5A0}" srcOrd="1" destOrd="0" presId="urn:microsoft.com/office/officeart/2005/8/layout/list1"/>
    <dgm:cxn modelId="{66E032A4-6C38-4F35-B4AD-4198E7C0D4B2}" type="presParOf" srcId="{80AD99A8-49E0-4475-B1CA-4EA53C3317ED}" destId="{07DACE34-59E8-4ED2-9D02-FF336905CF32}" srcOrd="5" destOrd="0" presId="urn:microsoft.com/office/officeart/2005/8/layout/list1"/>
    <dgm:cxn modelId="{9F27B32E-9068-49B7-AC24-AF4CEA127A35}" type="presParOf" srcId="{80AD99A8-49E0-4475-B1CA-4EA53C3317ED}" destId="{2A86AD56-BC4E-4A76-B11C-2EB83CCC2BEF}" srcOrd="6" destOrd="0" presId="urn:microsoft.com/office/officeart/2005/8/layout/list1"/>
    <dgm:cxn modelId="{571872C8-125D-4646-9D6C-8C99DFB114C2}" type="presParOf" srcId="{80AD99A8-49E0-4475-B1CA-4EA53C3317ED}" destId="{408BB8AF-3E32-42EC-A894-EF0F751667A8}" srcOrd="7" destOrd="0" presId="urn:microsoft.com/office/officeart/2005/8/layout/list1"/>
    <dgm:cxn modelId="{11B78948-4ACB-4863-861A-C04465A728F3}" type="presParOf" srcId="{80AD99A8-49E0-4475-B1CA-4EA53C3317ED}" destId="{07B68820-1B6E-4453-A20F-743CA752CD4B}" srcOrd="8" destOrd="0" presId="urn:microsoft.com/office/officeart/2005/8/layout/list1"/>
    <dgm:cxn modelId="{C7F3A452-150B-40DB-9E1F-100693E2CDE9}" type="presParOf" srcId="{07B68820-1B6E-4453-A20F-743CA752CD4B}" destId="{F1C37390-8CD7-4571-AD10-5BE081073425}" srcOrd="0" destOrd="0" presId="urn:microsoft.com/office/officeart/2005/8/layout/list1"/>
    <dgm:cxn modelId="{16BE4C3B-2B0C-4B5E-80C3-ACF9E7B5C688}" type="presParOf" srcId="{07B68820-1B6E-4453-A20F-743CA752CD4B}" destId="{F0A182B1-817D-48B8-BA76-29D3A7F74063}" srcOrd="1" destOrd="0" presId="urn:microsoft.com/office/officeart/2005/8/layout/list1"/>
    <dgm:cxn modelId="{C2E1B6AA-B8FA-457D-BF8F-61E72BFC7C88}" type="presParOf" srcId="{80AD99A8-49E0-4475-B1CA-4EA53C3317ED}" destId="{F7C25984-3316-4D87-AC18-99F5F6650CB2}" srcOrd="9" destOrd="0" presId="urn:microsoft.com/office/officeart/2005/8/layout/list1"/>
    <dgm:cxn modelId="{C977A7D2-AF36-40C8-AB6D-2E65A18A8CA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465BA16-01E4-420B-8AE1-CCFF3B1DF7FD}" type="presOf" srcId="{B933FD44-B95D-4435-BA39-6F3D9011A221}" destId="{F1C37390-8CD7-4571-AD10-5BE081073425}" srcOrd="0" destOrd="0" presId="urn:microsoft.com/office/officeart/2005/8/layout/list1"/>
    <dgm:cxn modelId="{97757FD8-1A75-4F19-8DDC-76F6003B9C41}" type="presOf" srcId="{3DD4DAA3-AB02-49F7-9531-CE92D82418F5}" destId="{2A86AD56-BC4E-4A76-B11C-2EB83CCC2BEF}" srcOrd="0" destOrd="0" presId="urn:microsoft.com/office/officeart/2005/8/layout/list1"/>
    <dgm:cxn modelId="{BDF1860C-8014-4B44-8EED-825ED2AB0B2A}" type="presOf" srcId="{FE6C782C-5BAC-477B-B276-A6472DF408E1}" destId="{C19619EE-3A82-4B50-97DA-01E1CFB00227}" srcOrd="1" destOrd="0" presId="urn:microsoft.com/office/officeart/2005/8/layout/list1"/>
    <dgm:cxn modelId="{B7F6AC5B-2320-4E68-A5E7-62136B14C7C5}" type="presOf" srcId="{BC5E312D-E28E-4D11-A228-2AB09988AFAA}" destId="{93E9F125-E230-4D62-A003-4E98B6415AD8}" srcOrd="0" destOrd="1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4900409-B491-4B6F-A456-82AB1285A87F}" type="presOf" srcId="{B60D22E2-DF11-4C55-91CE-356054B2C2FB}" destId="{FADEE533-269B-47F3-9B31-7AF8ACEC57DA}" srcOrd="0" destOrd="0" presId="urn:microsoft.com/office/officeart/2005/8/layout/list1"/>
    <dgm:cxn modelId="{30EBEC15-D5D4-422F-B907-050B16A397DE}" type="presOf" srcId="{B933FD44-B95D-4435-BA39-6F3D9011A221}" destId="{F0A182B1-817D-48B8-BA76-29D3A7F74063}" srcOrd="1" destOrd="0" presId="urn:microsoft.com/office/officeart/2005/8/layout/list1"/>
    <dgm:cxn modelId="{8BE5BEEE-4688-4A92-91CE-129197778B14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CBAD1BA-8E56-492B-8F9D-9CB4CAE16DBE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C491906-3858-41CD-A7B3-E77D291F34BB}" type="presOf" srcId="{7B9CDA1A-3BEA-45AC-B47A-2DE1648DA192}" destId="{E235C06F-3634-4139-ACD0-B1727B9212E0}" srcOrd="0" destOrd="0" presId="urn:microsoft.com/office/officeart/2005/8/layout/list1"/>
    <dgm:cxn modelId="{4898355D-9AC3-44A5-AB06-0CC3EC4FDEE6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6782A165-2BBF-470B-94E3-A01C38930BE9}" type="presOf" srcId="{FE6C782C-5BAC-477B-B276-A6472DF408E1}" destId="{96120DCF-A2C8-4AB9-8B2E-58974ED1D5DD}" srcOrd="0" destOrd="0" presId="urn:microsoft.com/office/officeart/2005/8/layout/list1"/>
    <dgm:cxn modelId="{01BC805B-C0DD-45DD-B908-B36F20ED22C6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C6B1D00-4A2E-4EC5-BB1A-17B8E48E3A5A}" type="presParOf" srcId="{80AD99A8-49E0-4475-B1CA-4EA53C3317ED}" destId="{58FFDBAC-AAF6-412E-892E-8FF04990365A}" srcOrd="0" destOrd="0" presId="urn:microsoft.com/office/officeart/2005/8/layout/list1"/>
    <dgm:cxn modelId="{8BC1DAF0-CE3E-4242-920F-3328F825B8BD}" type="presParOf" srcId="{58FFDBAC-AAF6-412E-892E-8FF04990365A}" destId="{96120DCF-A2C8-4AB9-8B2E-58974ED1D5DD}" srcOrd="0" destOrd="0" presId="urn:microsoft.com/office/officeart/2005/8/layout/list1"/>
    <dgm:cxn modelId="{CE105F4D-6B94-4C3A-954C-9675F1E2995A}" type="presParOf" srcId="{58FFDBAC-AAF6-412E-892E-8FF04990365A}" destId="{C19619EE-3A82-4B50-97DA-01E1CFB00227}" srcOrd="1" destOrd="0" presId="urn:microsoft.com/office/officeart/2005/8/layout/list1"/>
    <dgm:cxn modelId="{0DF4973C-0DFC-4CFD-96B4-A06B40AF24C9}" type="presParOf" srcId="{80AD99A8-49E0-4475-B1CA-4EA53C3317ED}" destId="{C42095DB-D08E-4E35-842F-B1BC388D465E}" srcOrd="1" destOrd="0" presId="urn:microsoft.com/office/officeart/2005/8/layout/list1"/>
    <dgm:cxn modelId="{679F9A6D-147D-4746-9AC5-0239B373D716}" type="presParOf" srcId="{80AD99A8-49E0-4475-B1CA-4EA53C3317ED}" destId="{93E9F125-E230-4D62-A003-4E98B6415AD8}" srcOrd="2" destOrd="0" presId="urn:microsoft.com/office/officeart/2005/8/layout/list1"/>
    <dgm:cxn modelId="{425097DE-8BC7-4D75-990F-6164046F6E66}" type="presParOf" srcId="{80AD99A8-49E0-4475-B1CA-4EA53C3317ED}" destId="{44E456C2-F4F1-4F07-A4C6-998198A239FB}" srcOrd="3" destOrd="0" presId="urn:microsoft.com/office/officeart/2005/8/layout/list1"/>
    <dgm:cxn modelId="{D0F75382-414C-490D-AD83-810F0C714C20}" type="presParOf" srcId="{80AD99A8-49E0-4475-B1CA-4EA53C3317ED}" destId="{FEC6F728-8821-478F-A82B-AED53D389CDF}" srcOrd="4" destOrd="0" presId="urn:microsoft.com/office/officeart/2005/8/layout/list1"/>
    <dgm:cxn modelId="{1DFD83B3-3830-4510-8E93-9B155693EC25}" type="presParOf" srcId="{FEC6F728-8821-478F-A82B-AED53D389CDF}" destId="{FADEE533-269B-47F3-9B31-7AF8ACEC57DA}" srcOrd="0" destOrd="0" presId="urn:microsoft.com/office/officeart/2005/8/layout/list1"/>
    <dgm:cxn modelId="{57C0342F-A338-4E61-9282-A48C0BCB7F41}" type="presParOf" srcId="{FEC6F728-8821-478F-A82B-AED53D389CDF}" destId="{B857914E-9934-4187-90CC-E15F8B3BF5A0}" srcOrd="1" destOrd="0" presId="urn:microsoft.com/office/officeart/2005/8/layout/list1"/>
    <dgm:cxn modelId="{37BFF4DE-4E60-43FC-818F-C7D9541B2D89}" type="presParOf" srcId="{80AD99A8-49E0-4475-B1CA-4EA53C3317ED}" destId="{07DACE34-59E8-4ED2-9D02-FF336905CF32}" srcOrd="5" destOrd="0" presId="urn:microsoft.com/office/officeart/2005/8/layout/list1"/>
    <dgm:cxn modelId="{E8DE7945-1D87-42C8-B2EE-87EBBCFEB49E}" type="presParOf" srcId="{80AD99A8-49E0-4475-B1CA-4EA53C3317ED}" destId="{2A86AD56-BC4E-4A76-B11C-2EB83CCC2BEF}" srcOrd="6" destOrd="0" presId="urn:microsoft.com/office/officeart/2005/8/layout/list1"/>
    <dgm:cxn modelId="{324F61C7-67E3-45D1-B719-6E0B5AECE0C0}" type="presParOf" srcId="{80AD99A8-49E0-4475-B1CA-4EA53C3317ED}" destId="{408BB8AF-3E32-42EC-A894-EF0F751667A8}" srcOrd="7" destOrd="0" presId="urn:microsoft.com/office/officeart/2005/8/layout/list1"/>
    <dgm:cxn modelId="{8EFF5186-F788-4B70-970E-6C999433E8E4}" type="presParOf" srcId="{80AD99A8-49E0-4475-B1CA-4EA53C3317ED}" destId="{07B68820-1B6E-4453-A20F-743CA752CD4B}" srcOrd="8" destOrd="0" presId="urn:microsoft.com/office/officeart/2005/8/layout/list1"/>
    <dgm:cxn modelId="{B9A9FA50-EDF9-4DC5-B01D-8D64B993E679}" type="presParOf" srcId="{07B68820-1B6E-4453-A20F-743CA752CD4B}" destId="{F1C37390-8CD7-4571-AD10-5BE081073425}" srcOrd="0" destOrd="0" presId="urn:microsoft.com/office/officeart/2005/8/layout/list1"/>
    <dgm:cxn modelId="{7EE5F7A2-86AE-4D71-BE7C-B913668032BD}" type="presParOf" srcId="{07B68820-1B6E-4453-A20F-743CA752CD4B}" destId="{F0A182B1-817D-48B8-BA76-29D3A7F74063}" srcOrd="1" destOrd="0" presId="urn:microsoft.com/office/officeart/2005/8/layout/list1"/>
    <dgm:cxn modelId="{21DD1684-1583-45AC-A9A2-08BB19E58FE2}" type="presParOf" srcId="{80AD99A8-49E0-4475-B1CA-4EA53C3317ED}" destId="{F7C25984-3316-4D87-AC18-99F5F6650CB2}" srcOrd="9" destOrd="0" presId="urn:microsoft.com/office/officeart/2005/8/layout/list1"/>
    <dgm:cxn modelId="{7CB09835-6322-462F-AAF4-57BA746CF5A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 custT="1"/>
      <dgm:spPr/>
      <dgm:t>
        <a:bodyPr/>
        <a:lstStyle/>
        <a:p>
          <a:r>
            <a:rPr lang="en-US" sz="1600" dirty="0" smtClean="0"/>
            <a:t>Construct an  equilateral triangle, a square, and a regular hexagon, each inscribed in a circle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Construct a Square, Hexagon, and an Equilateral Triangle Inscribed in a Circle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F262A-CAE4-40B0-8F7B-8D23AFD4ED03}" type="presOf" srcId="{FE6C782C-5BAC-477B-B276-A6472DF408E1}" destId="{C19619EE-3A82-4B50-97DA-01E1CFB00227}" srcOrd="1" destOrd="0" presId="urn:microsoft.com/office/officeart/2005/8/layout/list1"/>
    <dgm:cxn modelId="{EA0E1C6A-1E70-4BED-9D95-AD850CD20129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C80BDC8-E7B2-4DBA-9D7C-865BADF37657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959EF66-FDAF-4F5F-9B25-4155EC9DD968}" type="presOf" srcId="{B60D22E2-DF11-4C55-91CE-356054B2C2FB}" destId="{FADEE533-269B-47F3-9B31-7AF8ACEC57DA}" srcOrd="0" destOrd="0" presId="urn:microsoft.com/office/officeart/2005/8/layout/list1"/>
    <dgm:cxn modelId="{20215FD7-D7F2-4BC4-A913-6D9FB15D9AB9}" type="presOf" srcId="{BC5E312D-E28E-4D11-A228-2AB09988AFAA}" destId="{93E9F125-E230-4D62-A003-4E98B6415AD8}" srcOrd="0" destOrd="1" presId="urn:microsoft.com/office/officeart/2005/8/layout/list1"/>
    <dgm:cxn modelId="{AB4986BE-B623-4D65-B05D-65C4D92F66DD}" type="presOf" srcId="{FC80056C-BC24-480B-8DBF-24EAB50F1F37}" destId="{E235C06F-3634-4139-ACD0-B1727B9212E0}" srcOrd="0" destOrd="1" presId="urn:microsoft.com/office/officeart/2005/8/layout/list1"/>
    <dgm:cxn modelId="{75FBFFE7-5F40-47D3-8BE6-CA07324D9C56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EAE89D1-981B-48D5-A94F-550274C7FF6D}" type="presOf" srcId="{B60D22E2-DF11-4C55-91CE-356054B2C2FB}" destId="{B857914E-9934-4187-90CC-E15F8B3BF5A0}" srcOrd="1" destOrd="0" presId="urn:microsoft.com/office/officeart/2005/8/layout/list1"/>
    <dgm:cxn modelId="{607135AA-9C20-43C4-8A3F-A7B90A58E548}" type="presOf" srcId="{7B9CDA1A-3BEA-45AC-B47A-2DE1648DA192}" destId="{E235C06F-3634-4139-ACD0-B1727B9212E0}" srcOrd="0" destOrd="0" presId="urn:microsoft.com/office/officeart/2005/8/layout/list1"/>
    <dgm:cxn modelId="{BA8F77BD-FA42-4137-8475-090E0C2AC5E4}" type="presOf" srcId="{85429640-BFCC-4174-B0BE-AABF3A2CE8C9}" destId="{80AD99A8-49E0-4475-B1CA-4EA53C3317ED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7D7C803-E77D-48A5-A4DD-6D34862C91CC}" type="presOf" srcId="{CBBD5AB2-330A-4714-8479-E42EB8787384}" destId="{93E9F125-E230-4D62-A003-4E98B6415AD8}" srcOrd="0" destOrd="0" presId="urn:microsoft.com/office/officeart/2005/8/layout/list1"/>
    <dgm:cxn modelId="{AF84AA9C-17D8-4ED1-938C-4FAC59CC942F}" type="presOf" srcId="{B933FD44-B95D-4435-BA39-6F3D9011A221}" destId="{F0A182B1-817D-48B8-BA76-29D3A7F74063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816193E0-4729-49BD-881B-7F7536EC7F8E}" type="presParOf" srcId="{80AD99A8-49E0-4475-B1CA-4EA53C3317ED}" destId="{58FFDBAC-AAF6-412E-892E-8FF04990365A}" srcOrd="0" destOrd="0" presId="urn:microsoft.com/office/officeart/2005/8/layout/list1"/>
    <dgm:cxn modelId="{32B67603-487E-43EE-AF2E-6F56339C4729}" type="presParOf" srcId="{58FFDBAC-AAF6-412E-892E-8FF04990365A}" destId="{96120DCF-A2C8-4AB9-8B2E-58974ED1D5DD}" srcOrd="0" destOrd="0" presId="urn:microsoft.com/office/officeart/2005/8/layout/list1"/>
    <dgm:cxn modelId="{17B2B712-19C0-451D-8329-DBB1BD8C3D3A}" type="presParOf" srcId="{58FFDBAC-AAF6-412E-892E-8FF04990365A}" destId="{C19619EE-3A82-4B50-97DA-01E1CFB00227}" srcOrd="1" destOrd="0" presId="urn:microsoft.com/office/officeart/2005/8/layout/list1"/>
    <dgm:cxn modelId="{F60942BA-9508-4F47-959F-D06EDB6E08EF}" type="presParOf" srcId="{80AD99A8-49E0-4475-B1CA-4EA53C3317ED}" destId="{C42095DB-D08E-4E35-842F-B1BC388D465E}" srcOrd="1" destOrd="0" presId="urn:microsoft.com/office/officeart/2005/8/layout/list1"/>
    <dgm:cxn modelId="{75F435F4-AE3A-476A-BC88-70F0D35E36E5}" type="presParOf" srcId="{80AD99A8-49E0-4475-B1CA-4EA53C3317ED}" destId="{93E9F125-E230-4D62-A003-4E98B6415AD8}" srcOrd="2" destOrd="0" presId="urn:microsoft.com/office/officeart/2005/8/layout/list1"/>
    <dgm:cxn modelId="{17683E10-0C60-4719-972B-C369FD4070D5}" type="presParOf" srcId="{80AD99A8-49E0-4475-B1CA-4EA53C3317ED}" destId="{44E456C2-F4F1-4F07-A4C6-998198A239FB}" srcOrd="3" destOrd="0" presId="urn:microsoft.com/office/officeart/2005/8/layout/list1"/>
    <dgm:cxn modelId="{37322E25-7B97-41D3-BCFF-F2ECF6BCBA7D}" type="presParOf" srcId="{80AD99A8-49E0-4475-B1CA-4EA53C3317ED}" destId="{FEC6F728-8821-478F-A82B-AED53D389CDF}" srcOrd="4" destOrd="0" presId="urn:microsoft.com/office/officeart/2005/8/layout/list1"/>
    <dgm:cxn modelId="{BB570EE4-F378-4389-AF4F-2C9CE28A300D}" type="presParOf" srcId="{FEC6F728-8821-478F-A82B-AED53D389CDF}" destId="{FADEE533-269B-47F3-9B31-7AF8ACEC57DA}" srcOrd="0" destOrd="0" presId="urn:microsoft.com/office/officeart/2005/8/layout/list1"/>
    <dgm:cxn modelId="{FEFE43A7-CC4A-4B88-842B-1C0C75584E2F}" type="presParOf" srcId="{FEC6F728-8821-478F-A82B-AED53D389CDF}" destId="{B857914E-9934-4187-90CC-E15F8B3BF5A0}" srcOrd="1" destOrd="0" presId="urn:microsoft.com/office/officeart/2005/8/layout/list1"/>
    <dgm:cxn modelId="{7AD9DB4B-D26C-4519-A444-614F31BE2014}" type="presParOf" srcId="{80AD99A8-49E0-4475-B1CA-4EA53C3317ED}" destId="{07DACE34-59E8-4ED2-9D02-FF336905CF32}" srcOrd="5" destOrd="0" presId="urn:microsoft.com/office/officeart/2005/8/layout/list1"/>
    <dgm:cxn modelId="{CB024F9F-3D89-4E53-8D9E-7BD4DA522B2B}" type="presParOf" srcId="{80AD99A8-49E0-4475-B1CA-4EA53C3317ED}" destId="{2A86AD56-BC4E-4A76-B11C-2EB83CCC2BEF}" srcOrd="6" destOrd="0" presId="urn:microsoft.com/office/officeart/2005/8/layout/list1"/>
    <dgm:cxn modelId="{1F2AAFC2-FB7D-4AFE-83B1-B8A08D90D6F3}" type="presParOf" srcId="{80AD99A8-49E0-4475-B1CA-4EA53C3317ED}" destId="{408BB8AF-3E32-42EC-A894-EF0F751667A8}" srcOrd="7" destOrd="0" presId="urn:microsoft.com/office/officeart/2005/8/layout/list1"/>
    <dgm:cxn modelId="{E79F63D4-5585-4E5C-B388-B90945FE1740}" type="presParOf" srcId="{80AD99A8-49E0-4475-B1CA-4EA53C3317ED}" destId="{07B68820-1B6E-4453-A20F-743CA752CD4B}" srcOrd="8" destOrd="0" presId="urn:microsoft.com/office/officeart/2005/8/layout/list1"/>
    <dgm:cxn modelId="{B576798D-5C6F-499D-BC93-7E57A4D0A617}" type="presParOf" srcId="{07B68820-1B6E-4453-A20F-743CA752CD4B}" destId="{F1C37390-8CD7-4571-AD10-5BE081073425}" srcOrd="0" destOrd="0" presId="urn:microsoft.com/office/officeart/2005/8/layout/list1"/>
    <dgm:cxn modelId="{3A347C68-6E3B-48A3-9E2C-5AE296FA99FC}" type="presParOf" srcId="{07B68820-1B6E-4453-A20F-743CA752CD4B}" destId="{F0A182B1-817D-48B8-BA76-29D3A7F74063}" srcOrd="1" destOrd="0" presId="urn:microsoft.com/office/officeart/2005/8/layout/list1"/>
    <dgm:cxn modelId="{705CCE76-4602-438D-B638-8ACADD006C86}" type="presParOf" srcId="{80AD99A8-49E0-4475-B1CA-4EA53C3317ED}" destId="{F7C25984-3316-4D87-AC18-99F5F6650CB2}" srcOrd="9" destOrd="0" presId="urn:microsoft.com/office/officeart/2005/8/layout/list1"/>
    <dgm:cxn modelId="{2DBBA760-26DB-4140-A4A4-BA9000E6C94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9DCE7CE-8327-4E11-9E99-7A29B0A1250C}" type="presOf" srcId="{FE6C782C-5BAC-477B-B276-A6472DF408E1}" destId="{C19619EE-3A82-4B50-97DA-01E1CFB00227}" srcOrd="1" destOrd="0" presId="urn:microsoft.com/office/officeart/2005/8/layout/list1"/>
    <dgm:cxn modelId="{E3EFEF89-0148-4F8A-852B-D3D38E9A486B}" type="presOf" srcId="{DF732E7C-2AF8-4D4F-A18A-BB59FBE75B38}" destId="{93E9F125-E230-4D62-A003-4E98B6415AD8}" srcOrd="0" destOrd="1" presId="urn:microsoft.com/office/officeart/2005/8/layout/list1"/>
    <dgm:cxn modelId="{B94F5E98-C0A0-49BC-8417-8CBDD0143D86}" type="presOf" srcId="{FE6C782C-5BAC-477B-B276-A6472DF408E1}" destId="{96120DCF-A2C8-4AB9-8B2E-58974ED1D5DD}" srcOrd="0" destOrd="0" presId="urn:microsoft.com/office/officeart/2005/8/layout/list1"/>
    <dgm:cxn modelId="{3783FE00-4EAA-4E9B-938B-A95A5D8E887C}" type="presOf" srcId="{59EDAAE2-114B-4C84-AA3F-E2C5CD75C0C0}" destId="{2A86AD56-BC4E-4A76-B11C-2EB83CCC2BEF}" srcOrd="0" destOrd="2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BBFF2D90-EF6D-4FCF-B58E-7B30291476D6}" type="presOf" srcId="{B933FD44-B95D-4435-BA39-6F3D9011A221}" destId="{F0A182B1-817D-48B8-BA76-29D3A7F74063}" srcOrd="1" destOrd="0" presId="urn:microsoft.com/office/officeart/2005/8/layout/list1"/>
    <dgm:cxn modelId="{F58CEA21-3DF0-49D0-8FD4-3413D71E05DA}" type="presOf" srcId="{7B9CDA1A-3BEA-45AC-B47A-2DE1648DA192}" destId="{E235C06F-3634-4139-ACD0-B1727B9212E0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2A47E919-D2E2-4643-A022-4669E6C343A3}" type="presOf" srcId="{B60D22E2-DF11-4C55-91CE-356054B2C2FB}" destId="{B857914E-9934-4187-90CC-E15F8B3BF5A0}" srcOrd="1" destOrd="0" presId="urn:microsoft.com/office/officeart/2005/8/layout/list1"/>
    <dgm:cxn modelId="{DD8E0E31-4FDE-4EB6-A514-999F882DEF30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F7F0296-B1FC-4DF8-9E97-0F461C4A77DB}" type="presOf" srcId="{85429640-BFCC-4174-B0BE-AABF3A2CE8C9}" destId="{80AD99A8-49E0-4475-B1CA-4EA53C3317ED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F5B55D4-C388-43E1-9E79-4A01AC224606}" type="presOf" srcId="{3DD4DAA3-AB02-49F7-9531-CE92D82418F5}" destId="{2A86AD56-BC4E-4A76-B11C-2EB83CCC2BEF}" srcOrd="0" destOrd="0" presId="urn:microsoft.com/office/officeart/2005/8/layout/list1"/>
    <dgm:cxn modelId="{D4C2CB9C-95A5-4D34-A56C-1CD09941502D}" type="presOf" srcId="{CA081328-DE77-4088-908D-432A9B1A9D22}" destId="{2A86AD56-BC4E-4A76-B11C-2EB83CCC2BEF}" srcOrd="0" destOrd="1" presId="urn:microsoft.com/office/officeart/2005/8/layout/list1"/>
    <dgm:cxn modelId="{467618AA-6791-4649-9503-1FEF4B5DAE47}" type="presOf" srcId="{B933FD44-B95D-4435-BA39-6F3D9011A221}" destId="{F1C37390-8CD7-4571-AD10-5BE081073425}" srcOrd="0" destOrd="0" presId="urn:microsoft.com/office/officeart/2005/8/layout/list1"/>
    <dgm:cxn modelId="{87B90DBA-AB58-421F-AF90-985283E5BDC7}" type="presOf" srcId="{FC80056C-BC24-480B-8DBF-24EAB50F1F37}" destId="{E235C06F-3634-4139-ACD0-B1727B9212E0}" srcOrd="0" destOrd="1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B883F711-9DB5-45A7-8D25-7B58F4472B35}" type="presOf" srcId="{CBBD5AB2-330A-4714-8479-E42EB8787384}" destId="{93E9F125-E230-4D62-A003-4E98B6415AD8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C71C711C-5B8A-4FE2-8EF1-7BC278DC5C90}" type="presParOf" srcId="{80AD99A8-49E0-4475-B1CA-4EA53C3317ED}" destId="{58FFDBAC-AAF6-412E-892E-8FF04990365A}" srcOrd="0" destOrd="0" presId="urn:microsoft.com/office/officeart/2005/8/layout/list1"/>
    <dgm:cxn modelId="{3655B7B2-940C-4059-8563-DEA6AA2B6C70}" type="presParOf" srcId="{58FFDBAC-AAF6-412E-892E-8FF04990365A}" destId="{96120DCF-A2C8-4AB9-8B2E-58974ED1D5DD}" srcOrd="0" destOrd="0" presId="urn:microsoft.com/office/officeart/2005/8/layout/list1"/>
    <dgm:cxn modelId="{95E0DBB6-5B9E-4B8E-9863-AE0F07499C52}" type="presParOf" srcId="{58FFDBAC-AAF6-412E-892E-8FF04990365A}" destId="{C19619EE-3A82-4B50-97DA-01E1CFB00227}" srcOrd="1" destOrd="0" presId="urn:microsoft.com/office/officeart/2005/8/layout/list1"/>
    <dgm:cxn modelId="{9DB5D98E-B632-422D-8046-A509457A7B7F}" type="presParOf" srcId="{80AD99A8-49E0-4475-B1CA-4EA53C3317ED}" destId="{C42095DB-D08E-4E35-842F-B1BC388D465E}" srcOrd="1" destOrd="0" presId="urn:microsoft.com/office/officeart/2005/8/layout/list1"/>
    <dgm:cxn modelId="{2336ACC6-B344-48C9-93F5-829EE5B16475}" type="presParOf" srcId="{80AD99A8-49E0-4475-B1CA-4EA53C3317ED}" destId="{93E9F125-E230-4D62-A003-4E98B6415AD8}" srcOrd="2" destOrd="0" presId="urn:microsoft.com/office/officeart/2005/8/layout/list1"/>
    <dgm:cxn modelId="{3CAE66C2-4F61-4368-AA96-C64C5188007C}" type="presParOf" srcId="{80AD99A8-49E0-4475-B1CA-4EA53C3317ED}" destId="{44E456C2-F4F1-4F07-A4C6-998198A239FB}" srcOrd="3" destOrd="0" presId="urn:microsoft.com/office/officeart/2005/8/layout/list1"/>
    <dgm:cxn modelId="{D0E96522-C64E-4762-B11E-D17AB67B09FD}" type="presParOf" srcId="{80AD99A8-49E0-4475-B1CA-4EA53C3317ED}" destId="{FEC6F728-8821-478F-A82B-AED53D389CDF}" srcOrd="4" destOrd="0" presId="urn:microsoft.com/office/officeart/2005/8/layout/list1"/>
    <dgm:cxn modelId="{264DD45D-BB9B-46AD-8A7A-A2208C275666}" type="presParOf" srcId="{FEC6F728-8821-478F-A82B-AED53D389CDF}" destId="{FADEE533-269B-47F3-9B31-7AF8ACEC57DA}" srcOrd="0" destOrd="0" presId="urn:microsoft.com/office/officeart/2005/8/layout/list1"/>
    <dgm:cxn modelId="{AD57296D-177C-4299-B657-DED2DF3E9DC4}" type="presParOf" srcId="{FEC6F728-8821-478F-A82B-AED53D389CDF}" destId="{B857914E-9934-4187-90CC-E15F8B3BF5A0}" srcOrd="1" destOrd="0" presId="urn:microsoft.com/office/officeart/2005/8/layout/list1"/>
    <dgm:cxn modelId="{2FA6DC5E-6360-42DA-9FD2-EA2984334163}" type="presParOf" srcId="{80AD99A8-49E0-4475-B1CA-4EA53C3317ED}" destId="{07DACE34-59E8-4ED2-9D02-FF336905CF32}" srcOrd="5" destOrd="0" presId="urn:microsoft.com/office/officeart/2005/8/layout/list1"/>
    <dgm:cxn modelId="{7F4F06DE-2F30-41C7-97BA-AAD140FCFB6C}" type="presParOf" srcId="{80AD99A8-49E0-4475-B1CA-4EA53C3317ED}" destId="{2A86AD56-BC4E-4A76-B11C-2EB83CCC2BEF}" srcOrd="6" destOrd="0" presId="urn:microsoft.com/office/officeart/2005/8/layout/list1"/>
    <dgm:cxn modelId="{189207AC-D033-472C-B5D0-C0F99CE30D3E}" type="presParOf" srcId="{80AD99A8-49E0-4475-B1CA-4EA53C3317ED}" destId="{408BB8AF-3E32-42EC-A894-EF0F751667A8}" srcOrd="7" destOrd="0" presId="urn:microsoft.com/office/officeart/2005/8/layout/list1"/>
    <dgm:cxn modelId="{17F85D5A-B87D-47FE-B18E-B428BC798D5B}" type="presParOf" srcId="{80AD99A8-49E0-4475-B1CA-4EA53C3317ED}" destId="{07B68820-1B6E-4453-A20F-743CA752CD4B}" srcOrd="8" destOrd="0" presId="urn:microsoft.com/office/officeart/2005/8/layout/list1"/>
    <dgm:cxn modelId="{9B21A867-CACE-4747-B7FB-2275422D1CEA}" type="presParOf" srcId="{07B68820-1B6E-4453-A20F-743CA752CD4B}" destId="{F1C37390-8CD7-4571-AD10-5BE081073425}" srcOrd="0" destOrd="0" presId="urn:microsoft.com/office/officeart/2005/8/layout/list1"/>
    <dgm:cxn modelId="{44806899-4927-459F-905A-3E03BFEA4D70}" type="presParOf" srcId="{07B68820-1B6E-4453-A20F-743CA752CD4B}" destId="{F0A182B1-817D-48B8-BA76-29D3A7F74063}" srcOrd="1" destOrd="0" presId="urn:microsoft.com/office/officeart/2005/8/layout/list1"/>
    <dgm:cxn modelId="{3FD12ABE-AABC-48EE-A286-B724A6AC00AB}" type="presParOf" srcId="{80AD99A8-49E0-4475-B1CA-4EA53C3317ED}" destId="{F7C25984-3316-4D87-AC18-99F5F6650CB2}" srcOrd="9" destOrd="0" presId="urn:microsoft.com/office/officeart/2005/8/layout/list1"/>
    <dgm:cxn modelId="{F48CB88B-CA0E-4E47-B974-0017161871A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8519F-29D7-49A7-98F1-A495AEBB22E8}" type="presOf" srcId="{B60D22E2-DF11-4C55-91CE-356054B2C2FB}" destId="{FADEE533-269B-47F3-9B31-7AF8ACEC57DA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9852E387-545E-43D4-A255-8957D45CF5C9}" type="presOf" srcId="{B933FD44-B95D-4435-BA39-6F3D9011A221}" destId="{F1C37390-8CD7-4571-AD10-5BE081073425}" srcOrd="0" destOrd="0" presId="urn:microsoft.com/office/officeart/2005/8/layout/list1"/>
    <dgm:cxn modelId="{4181E15A-9B0F-4A36-B982-B3858EC3E375}" type="presOf" srcId="{59EDAAE2-114B-4C84-AA3F-E2C5CD75C0C0}" destId="{2A86AD56-BC4E-4A76-B11C-2EB83CCC2BEF}" srcOrd="0" destOrd="2" presId="urn:microsoft.com/office/officeart/2005/8/layout/list1"/>
    <dgm:cxn modelId="{FDB4E3F2-326E-4953-915C-6B6199E26A27}" type="presOf" srcId="{CA081328-DE77-4088-908D-432A9B1A9D22}" destId="{2A86AD56-BC4E-4A76-B11C-2EB83CCC2BEF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3961625A-3C6B-45E0-9D10-67C702CD6248}" type="presOf" srcId="{7B9CDA1A-3BEA-45AC-B47A-2DE1648DA192}" destId="{E235C06F-3634-4139-ACD0-B1727B9212E0}" srcOrd="0" destOrd="0" presId="urn:microsoft.com/office/officeart/2005/8/layout/list1"/>
    <dgm:cxn modelId="{093423B5-31D6-4F76-BD55-09477D5D132B}" type="presOf" srcId="{B933FD44-B95D-4435-BA39-6F3D9011A221}" destId="{F0A182B1-817D-48B8-BA76-29D3A7F74063}" srcOrd="1" destOrd="0" presId="urn:microsoft.com/office/officeart/2005/8/layout/list1"/>
    <dgm:cxn modelId="{609ED326-0547-4171-8761-594E6B66FCB0}" type="presOf" srcId="{85429640-BFCC-4174-B0BE-AABF3A2CE8C9}" destId="{80AD99A8-49E0-4475-B1CA-4EA53C3317E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B1608CD8-7526-4843-AAAA-3A182A28B48F}" type="presOf" srcId="{B60D22E2-DF11-4C55-91CE-356054B2C2FB}" destId="{B857914E-9934-4187-90CC-E15F8B3BF5A0}" srcOrd="1" destOrd="0" presId="urn:microsoft.com/office/officeart/2005/8/layout/list1"/>
    <dgm:cxn modelId="{F0035EA9-38F4-47E5-A7E3-BAB2479210AF}" type="presOf" srcId="{CBBD5AB2-330A-4714-8479-E42EB8787384}" destId="{93E9F125-E230-4D62-A003-4E98B6415AD8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BC7B7475-43BC-4E01-BF52-A5505A4BE06B}" type="presOf" srcId="{FE6C782C-5BAC-477B-B276-A6472DF408E1}" destId="{96120DCF-A2C8-4AB9-8B2E-58974ED1D5D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B2C3DA4C-5474-4552-B32E-94D18881B136}" type="presOf" srcId="{FE6C782C-5BAC-477B-B276-A6472DF408E1}" destId="{C19619EE-3A82-4B50-97DA-01E1CFB00227}" srcOrd="1" destOrd="0" presId="urn:microsoft.com/office/officeart/2005/8/layout/list1"/>
    <dgm:cxn modelId="{A8156B87-3E06-4486-BDC9-F4D13F039ABA}" type="presOf" srcId="{FC80056C-BC24-480B-8DBF-24EAB50F1F37}" destId="{E235C06F-3634-4139-ACD0-B1727B9212E0}" srcOrd="0" destOrd="1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8D9252CF-3C68-4560-88C0-CD73B4ED75FC}" type="presOf" srcId="{DF732E7C-2AF8-4D4F-A18A-BB59FBE75B38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4E4CF47-2402-4B9F-B759-BCDA4B6BE41E}" type="presOf" srcId="{3DD4DAA3-AB02-49F7-9531-CE92D82418F5}" destId="{2A86AD56-BC4E-4A76-B11C-2EB83CCC2BEF}" srcOrd="0" destOrd="0" presId="urn:microsoft.com/office/officeart/2005/8/layout/list1"/>
    <dgm:cxn modelId="{AAAF506F-A4BF-4230-BBB8-21BD95A5B8D4}" type="presParOf" srcId="{80AD99A8-49E0-4475-B1CA-4EA53C3317ED}" destId="{58FFDBAC-AAF6-412E-892E-8FF04990365A}" srcOrd="0" destOrd="0" presId="urn:microsoft.com/office/officeart/2005/8/layout/list1"/>
    <dgm:cxn modelId="{B417B038-5484-45C3-919A-C2C16AEAB55C}" type="presParOf" srcId="{58FFDBAC-AAF6-412E-892E-8FF04990365A}" destId="{96120DCF-A2C8-4AB9-8B2E-58974ED1D5DD}" srcOrd="0" destOrd="0" presId="urn:microsoft.com/office/officeart/2005/8/layout/list1"/>
    <dgm:cxn modelId="{BBF87896-8DD5-44F3-9A1B-55FDAA4D9FB9}" type="presParOf" srcId="{58FFDBAC-AAF6-412E-892E-8FF04990365A}" destId="{C19619EE-3A82-4B50-97DA-01E1CFB00227}" srcOrd="1" destOrd="0" presId="urn:microsoft.com/office/officeart/2005/8/layout/list1"/>
    <dgm:cxn modelId="{454F0692-1C36-43F1-BCB0-2E2E1435D5C4}" type="presParOf" srcId="{80AD99A8-49E0-4475-B1CA-4EA53C3317ED}" destId="{C42095DB-D08E-4E35-842F-B1BC388D465E}" srcOrd="1" destOrd="0" presId="urn:microsoft.com/office/officeart/2005/8/layout/list1"/>
    <dgm:cxn modelId="{A52EDD4B-6859-4352-98EB-B50594085376}" type="presParOf" srcId="{80AD99A8-49E0-4475-B1CA-4EA53C3317ED}" destId="{93E9F125-E230-4D62-A003-4E98B6415AD8}" srcOrd="2" destOrd="0" presId="urn:microsoft.com/office/officeart/2005/8/layout/list1"/>
    <dgm:cxn modelId="{B332473D-2C43-4D4E-9C6F-FA8FFBECD8B2}" type="presParOf" srcId="{80AD99A8-49E0-4475-B1CA-4EA53C3317ED}" destId="{44E456C2-F4F1-4F07-A4C6-998198A239FB}" srcOrd="3" destOrd="0" presId="urn:microsoft.com/office/officeart/2005/8/layout/list1"/>
    <dgm:cxn modelId="{1CF5D201-AEEC-4320-BEAE-18B12ADD3800}" type="presParOf" srcId="{80AD99A8-49E0-4475-B1CA-4EA53C3317ED}" destId="{FEC6F728-8821-478F-A82B-AED53D389CDF}" srcOrd="4" destOrd="0" presId="urn:microsoft.com/office/officeart/2005/8/layout/list1"/>
    <dgm:cxn modelId="{92826AA4-B89D-4545-AC71-E62893BE7A15}" type="presParOf" srcId="{FEC6F728-8821-478F-A82B-AED53D389CDF}" destId="{FADEE533-269B-47F3-9B31-7AF8ACEC57DA}" srcOrd="0" destOrd="0" presId="urn:microsoft.com/office/officeart/2005/8/layout/list1"/>
    <dgm:cxn modelId="{6E7A7311-EB42-475C-8849-49475713E6EC}" type="presParOf" srcId="{FEC6F728-8821-478F-A82B-AED53D389CDF}" destId="{B857914E-9934-4187-90CC-E15F8B3BF5A0}" srcOrd="1" destOrd="0" presId="urn:microsoft.com/office/officeart/2005/8/layout/list1"/>
    <dgm:cxn modelId="{9A11989D-4EEC-4CE2-B7E7-4048DF915639}" type="presParOf" srcId="{80AD99A8-49E0-4475-B1CA-4EA53C3317ED}" destId="{07DACE34-59E8-4ED2-9D02-FF336905CF32}" srcOrd="5" destOrd="0" presId="urn:microsoft.com/office/officeart/2005/8/layout/list1"/>
    <dgm:cxn modelId="{C2610662-2DAF-4147-9954-73017632558C}" type="presParOf" srcId="{80AD99A8-49E0-4475-B1CA-4EA53C3317ED}" destId="{2A86AD56-BC4E-4A76-B11C-2EB83CCC2BEF}" srcOrd="6" destOrd="0" presId="urn:microsoft.com/office/officeart/2005/8/layout/list1"/>
    <dgm:cxn modelId="{C542EF79-85DB-4667-A6D8-BA3443B995DF}" type="presParOf" srcId="{80AD99A8-49E0-4475-B1CA-4EA53C3317ED}" destId="{408BB8AF-3E32-42EC-A894-EF0F751667A8}" srcOrd="7" destOrd="0" presId="urn:microsoft.com/office/officeart/2005/8/layout/list1"/>
    <dgm:cxn modelId="{D69B8CF6-F22C-4789-8ADA-E1AFBB1FA43F}" type="presParOf" srcId="{80AD99A8-49E0-4475-B1CA-4EA53C3317ED}" destId="{07B68820-1B6E-4453-A20F-743CA752CD4B}" srcOrd="8" destOrd="0" presId="urn:microsoft.com/office/officeart/2005/8/layout/list1"/>
    <dgm:cxn modelId="{A5DF9262-6C03-4138-ABB6-F0D4173587D2}" type="presParOf" srcId="{07B68820-1B6E-4453-A20F-743CA752CD4B}" destId="{F1C37390-8CD7-4571-AD10-5BE081073425}" srcOrd="0" destOrd="0" presId="urn:microsoft.com/office/officeart/2005/8/layout/list1"/>
    <dgm:cxn modelId="{ABED8522-2978-4414-B426-06DC09642A0D}" type="presParOf" srcId="{07B68820-1B6E-4453-A20F-743CA752CD4B}" destId="{F0A182B1-817D-48B8-BA76-29D3A7F74063}" srcOrd="1" destOrd="0" presId="urn:microsoft.com/office/officeart/2005/8/layout/list1"/>
    <dgm:cxn modelId="{0A37A93E-F972-443A-A885-D55AEB0CC42C}" type="presParOf" srcId="{80AD99A8-49E0-4475-B1CA-4EA53C3317ED}" destId="{F7C25984-3316-4D87-AC18-99F5F6650CB2}" srcOrd="9" destOrd="0" presId="urn:microsoft.com/office/officeart/2005/8/layout/list1"/>
    <dgm:cxn modelId="{D521BF08-A82D-4AF5-A81F-2ECB934AACF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5E882431-FA78-4486-B4A0-4A2384B44FEE}" type="presOf" srcId="{3DD4DAA3-AB02-49F7-9531-CE92D82418F5}" destId="{2A86AD56-BC4E-4A76-B11C-2EB83CCC2BEF}" srcOrd="0" destOrd="0" presId="urn:microsoft.com/office/officeart/2005/8/layout/list1"/>
    <dgm:cxn modelId="{F43C4B35-9513-4840-B4A6-60ACD5AC1386}" type="presOf" srcId="{7B9CDA1A-3BEA-45AC-B47A-2DE1648DA192}" destId="{E235C06F-3634-4139-ACD0-B1727B9212E0}" srcOrd="0" destOrd="0" presId="urn:microsoft.com/office/officeart/2005/8/layout/list1"/>
    <dgm:cxn modelId="{2E5CC9CC-511C-46E6-8C33-B28181DDD343}" type="presOf" srcId="{59EDAAE2-114B-4C84-AA3F-E2C5CD75C0C0}" destId="{2A86AD56-BC4E-4A76-B11C-2EB83CCC2BEF}" srcOrd="0" destOrd="2" presId="urn:microsoft.com/office/officeart/2005/8/layout/list1"/>
    <dgm:cxn modelId="{F76A67F4-F4F4-4A8F-8D76-BF75AD9D2A31}" type="presOf" srcId="{B60D22E2-DF11-4C55-91CE-356054B2C2FB}" destId="{B857914E-9934-4187-90CC-E15F8B3BF5A0}" srcOrd="1" destOrd="0" presId="urn:microsoft.com/office/officeart/2005/8/layout/list1"/>
    <dgm:cxn modelId="{FB8B99B8-2273-4D8E-BD8D-DE616BA29D5F}" type="presOf" srcId="{FC80056C-BC24-480B-8DBF-24EAB50F1F37}" destId="{E235C06F-3634-4139-ACD0-B1727B9212E0}" srcOrd="0" destOrd="1" presId="urn:microsoft.com/office/officeart/2005/8/layout/list1"/>
    <dgm:cxn modelId="{ADB967C2-ECA1-4B29-9323-628335437694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601416C1-6563-4F46-B16D-3CC257032CCB}" type="presOf" srcId="{FE6C782C-5BAC-477B-B276-A6472DF408E1}" destId="{96120DCF-A2C8-4AB9-8B2E-58974ED1D5D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6D704F86-DD43-491B-BE09-080DA7C21D3F}" type="presOf" srcId="{B933FD44-B95D-4435-BA39-6F3D9011A221}" destId="{F0A182B1-817D-48B8-BA76-29D3A7F74063}" srcOrd="1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6801A7F0-4DE4-46A3-BF2C-9FFE30210254}" type="presOf" srcId="{B60D22E2-DF11-4C55-91CE-356054B2C2FB}" destId="{FADEE533-269B-47F3-9B31-7AF8ACEC57DA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4181F416-BF59-4EDC-948F-25BD6ADB5670}" type="presOf" srcId="{B933FD44-B95D-4435-BA39-6F3D9011A221}" destId="{F1C37390-8CD7-4571-AD10-5BE081073425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C43CFEE5-3751-4A89-AB4D-8C5C37CC2E92}" type="presOf" srcId="{CA081328-DE77-4088-908D-432A9B1A9D22}" destId="{2A86AD56-BC4E-4A76-B11C-2EB83CCC2BEF}" srcOrd="0" destOrd="1" presId="urn:microsoft.com/office/officeart/2005/8/layout/list1"/>
    <dgm:cxn modelId="{F9E975BB-2459-4776-8E61-5365FB2BDEA2}" type="presOf" srcId="{CBBD5AB2-330A-4714-8479-E42EB8787384}" destId="{93E9F125-E230-4D62-A003-4E98B6415AD8}" srcOrd="0" destOrd="0" presId="urn:microsoft.com/office/officeart/2005/8/layout/list1"/>
    <dgm:cxn modelId="{F39C002F-B31C-41B0-B444-9F4BB438CB93}" type="presOf" srcId="{85429640-BFCC-4174-B0BE-AABF3A2CE8C9}" destId="{80AD99A8-49E0-4475-B1CA-4EA53C3317E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CED51309-0CC4-4225-9B5C-00DCA31C8170}" type="presOf" srcId="{DF732E7C-2AF8-4D4F-A18A-BB59FBE75B38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80E5EBD-99FF-405F-9279-0A69ECE76245}" type="presParOf" srcId="{80AD99A8-49E0-4475-B1CA-4EA53C3317ED}" destId="{58FFDBAC-AAF6-412E-892E-8FF04990365A}" srcOrd="0" destOrd="0" presId="urn:microsoft.com/office/officeart/2005/8/layout/list1"/>
    <dgm:cxn modelId="{C0566BC9-7AE0-401B-8795-B41E4728740B}" type="presParOf" srcId="{58FFDBAC-AAF6-412E-892E-8FF04990365A}" destId="{96120DCF-A2C8-4AB9-8B2E-58974ED1D5DD}" srcOrd="0" destOrd="0" presId="urn:microsoft.com/office/officeart/2005/8/layout/list1"/>
    <dgm:cxn modelId="{BDC0D0E2-52DE-4A77-9CAA-4C189A115765}" type="presParOf" srcId="{58FFDBAC-AAF6-412E-892E-8FF04990365A}" destId="{C19619EE-3A82-4B50-97DA-01E1CFB00227}" srcOrd="1" destOrd="0" presId="urn:microsoft.com/office/officeart/2005/8/layout/list1"/>
    <dgm:cxn modelId="{373BF06F-AEFE-4D9E-B4C5-3939F110F631}" type="presParOf" srcId="{80AD99A8-49E0-4475-B1CA-4EA53C3317ED}" destId="{C42095DB-D08E-4E35-842F-B1BC388D465E}" srcOrd="1" destOrd="0" presId="urn:microsoft.com/office/officeart/2005/8/layout/list1"/>
    <dgm:cxn modelId="{20703B74-2975-45B6-A62D-F551183287EB}" type="presParOf" srcId="{80AD99A8-49E0-4475-B1CA-4EA53C3317ED}" destId="{93E9F125-E230-4D62-A003-4E98B6415AD8}" srcOrd="2" destOrd="0" presId="urn:microsoft.com/office/officeart/2005/8/layout/list1"/>
    <dgm:cxn modelId="{D3BAD92A-AC9E-4480-9B2E-304B0A997873}" type="presParOf" srcId="{80AD99A8-49E0-4475-B1CA-4EA53C3317ED}" destId="{44E456C2-F4F1-4F07-A4C6-998198A239FB}" srcOrd="3" destOrd="0" presId="urn:microsoft.com/office/officeart/2005/8/layout/list1"/>
    <dgm:cxn modelId="{B0F6D8CD-6B5A-4104-B8B7-18D4E8AEDE72}" type="presParOf" srcId="{80AD99A8-49E0-4475-B1CA-4EA53C3317ED}" destId="{FEC6F728-8821-478F-A82B-AED53D389CDF}" srcOrd="4" destOrd="0" presId="urn:microsoft.com/office/officeart/2005/8/layout/list1"/>
    <dgm:cxn modelId="{9E1F4FCE-9315-48D9-8CC0-A3CCE8BB661C}" type="presParOf" srcId="{FEC6F728-8821-478F-A82B-AED53D389CDF}" destId="{FADEE533-269B-47F3-9B31-7AF8ACEC57DA}" srcOrd="0" destOrd="0" presId="urn:microsoft.com/office/officeart/2005/8/layout/list1"/>
    <dgm:cxn modelId="{547E51F9-396C-479F-9DAD-4E8B58533BBB}" type="presParOf" srcId="{FEC6F728-8821-478F-A82B-AED53D389CDF}" destId="{B857914E-9934-4187-90CC-E15F8B3BF5A0}" srcOrd="1" destOrd="0" presId="urn:microsoft.com/office/officeart/2005/8/layout/list1"/>
    <dgm:cxn modelId="{1B5A1EE7-4E00-4E4D-AF02-0BF9F0EDB4E6}" type="presParOf" srcId="{80AD99A8-49E0-4475-B1CA-4EA53C3317ED}" destId="{07DACE34-59E8-4ED2-9D02-FF336905CF32}" srcOrd="5" destOrd="0" presId="urn:microsoft.com/office/officeart/2005/8/layout/list1"/>
    <dgm:cxn modelId="{ED52287C-CFB7-48FF-AE84-ED580E4D350E}" type="presParOf" srcId="{80AD99A8-49E0-4475-B1CA-4EA53C3317ED}" destId="{2A86AD56-BC4E-4A76-B11C-2EB83CCC2BEF}" srcOrd="6" destOrd="0" presId="urn:microsoft.com/office/officeart/2005/8/layout/list1"/>
    <dgm:cxn modelId="{3DF40427-264A-4FDF-8FB9-A3C403E35FB0}" type="presParOf" srcId="{80AD99A8-49E0-4475-B1CA-4EA53C3317ED}" destId="{408BB8AF-3E32-42EC-A894-EF0F751667A8}" srcOrd="7" destOrd="0" presId="urn:microsoft.com/office/officeart/2005/8/layout/list1"/>
    <dgm:cxn modelId="{564F6D6D-7BB9-44F2-AD5D-3C41B544A37D}" type="presParOf" srcId="{80AD99A8-49E0-4475-B1CA-4EA53C3317ED}" destId="{07B68820-1B6E-4453-A20F-743CA752CD4B}" srcOrd="8" destOrd="0" presId="urn:microsoft.com/office/officeart/2005/8/layout/list1"/>
    <dgm:cxn modelId="{7521E558-983D-4DB4-9AF6-C19D61B0D83E}" type="presParOf" srcId="{07B68820-1B6E-4453-A20F-743CA752CD4B}" destId="{F1C37390-8CD7-4571-AD10-5BE081073425}" srcOrd="0" destOrd="0" presId="urn:microsoft.com/office/officeart/2005/8/layout/list1"/>
    <dgm:cxn modelId="{02E0918D-97BE-47EA-B495-8D5428BADB31}" type="presParOf" srcId="{07B68820-1B6E-4453-A20F-743CA752CD4B}" destId="{F0A182B1-817D-48B8-BA76-29D3A7F74063}" srcOrd="1" destOrd="0" presId="urn:microsoft.com/office/officeart/2005/8/layout/list1"/>
    <dgm:cxn modelId="{D83F6621-C907-49E2-BDA2-F06CEE967295}" type="presParOf" srcId="{80AD99A8-49E0-4475-B1CA-4EA53C3317ED}" destId="{F7C25984-3316-4D87-AC18-99F5F6650CB2}" srcOrd="9" destOrd="0" presId="urn:microsoft.com/office/officeart/2005/8/layout/list1"/>
    <dgm:cxn modelId="{3E84E980-4926-4958-BCF5-3C14495C2EA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501C3-47E7-408C-8CC4-9C6701DB6455}" type="presOf" srcId="{7B9CDA1A-3BEA-45AC-B47A-2DE1648DA192}" destId="{E235C06F-3634-4139-ACD0-B1727B9212E0}" srcOrd="0" destOrd="0" presId="urn:microsoft.com/office/officeart/2005/8/layout/list1"/>
    <dgm:cxn modelId="{C313F051-E4A1-4656-9BB7-1493B08F5107}" type="presOf" srcId="{FC80056C-BC24-480B-8DBF-24EAB50F1F37}" destId="{E235C06F-3634-4139-ACD0-B1727B9212E0}" srcOrd="0" destOrd="1" presId="urn:microsoft.com/office/officeart/2005/8/layout/list1"/>
    <dgm:cxn modelId="{375081FB-3921-4CD7-9FBB-2D1FC511EDE8}" type="presOf" srcId="{85429640-BFCC-4174-B0BE-AABF3A2CE8C9}" destId="{80AD99A8-49E0-4475-B1CA-4EA53C3317ED}" srcOrd="0" destOrd="0" presId="urn:microsoft.com/office/officeart/2005/8/layout/list1"/>
    <dgm:cxn modelId="{1CE8424D-F76A-4E7D-AC54-05237C09E158}" type="presOf" srcId="{FE6C782C-5BAC-477B-B276-A6472DF408E1}" destId="{C19619EE-3A82-4B50-97DA-01E1CFB00227}" srcOrd="1" destOrd="0" presId="urn:microsoft.com/office/officeart/2005/8/layout/list1"/>
    <dgm:cxn modelId="{2B046AE7-23B8-4C22-8666-8B58210757DB}" type="presOf" srcId="{B60D22E2-DF11-4C55-91CE-356054B2C2FB}" destId="{B857914E-9934-4187-90CC-E15F8B3BF5A0}" srcOrd="1" destOrd="0" presId="urn:microsoft.com/office/officeart/2005/8/layout/list1"/>
    <dgm:cxn modelId="{7D92890A-C8DD-4FF5-8FF7-3342EF032779}" type="presOf" srcId="{CA081328-DE77-4088-908D-432A9B1A9D22}" destId="{2A86AD56-BC4E-4A76-B11C-2EB83CCC2BEF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84A5744-F626-4AA7-A4D2-76EE1EB328A4}" type="presOf" srcId="{CBBD5AB2-330A-4714-8479-E42EB8787384}" destId="{93E9F125-E230-4D62-A003-4E98B6415AD8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B8DCE8D9-4667-4D91-AD66-397C9CEA121D}" type="presOf" srcId="{B933FD44-B95D-4435-BA39-6F3D9011A221}" destId="{F0A182B1-817D-48B8-BA76-29D3A7F74063}" srcOrd="1" destOrd="0" presId="urn:microsoft.com/office/officeart/2005/8/layout/list1"/>
    <dgm:cxn modelId="{ABF8E160-48C9-4CF3-B32C-A57158A7C4DC}" type="presOf" srcId="{B60D22E2-DF11-4C55-91CE-356054B2C2FB}" destId="{FADEE533-269B-47F3-9B31-7AF8ACEC57DA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07C15F3B-7422-4293-84B0-3A305702B96D}" type="presOf" srcId="{B933FD44-B95D-4435-BA39-6F3D9011A221}" destId="{F1C37390-8CD7-4571-AD10-5BE081073425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3913A23-FD34-4FD2-9D55-34311075EC11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0001B4DD-F3F1-498F-B118-993AC0E6405A}" type="presOf" srcId="{DF732E7C-2AF8-4D4F-A18A-BB59FBE75B38}" destId="{93E9F125-E230-4D62-A003-4E98B6415AD8}" srcOrd="0" destOrd="1" presId="urn:microsoft.com/office/officeart/2005/8/layout/list1"/>
    <dgm:cxn modelId="{9C8896DF-E26F-4540-AD29-E47528FBA2AA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A85B5C8C-F305-4B2B-B809-92063A326B63}" type="presOf" srcId="{59EDAAE2-114B-4C84-AA3F-E2C5CD75C0C0}" destId="{2A86AD56-BC4E-4A76-B11C-2EB83CCC2BEF}" srcOrd="0" destOrd="2" presId="urn:microsoft.com/office/officeart/2005/8/layout/list1"/>
    <dgm:cxn modelId="{B4C8F691-C0F5-43DF-9C86-3B0810166F6A}" type="presParOf" srcId="{80AD99A8-49E0-4475-B1CA-4EA53C3317ED}" destId="{58FFDBAC-AAF6-412E-892E-8FF04990365A}" srcOrd="0" destOrd="0" presId="urn:microsoft.com/office/officeart/2005/8/layout/list1"/>
    <dgm:cxn modelId="{17380091-FD22-47F3-B7B5-C7A15F544C01}" type="presParOf" srcId="{58FFDBAC-AAF6-412E-892E-8FF04990365A}" destId="{96120DCF-A2C8-4AB9-8B2E-58974ED1D5DD}" srcOrd="0" destOrd="0" presId="urn:microsoft.com/office/officeart/2005/8/layout/list1"/>
    <dgm:cxn modelId="{2D08B273-D64F-4DE7-9204-FABB6C252471}" type="presParOf" srcId="{58FFDBAC-AAF6-412E-892E-8FF04990365A}" destId="{C19619EE-3A82-4B50-97DA-01E1CFB00227}" srcOrd="1" destOrd="0" presId="urn:microsoft.com/office/officeart/2005/8/layout/list1"/>
    <dgm:cxn modelId="{6A487ECC-8A18-46B3-87F5-62484D098988}" type="presParOf" srcId="{80AD99A8-49E0-4475-B1CA-4EA53C3317ED}" destId="{C42095DB-D08E-4E35-842F-B1BC388D465E}" srcOrd="1" destOrd="0" presId="urn:microsoft.com/office/officeart/2005/8/layout/list1"/>
    <dgm:cxn modelId="{E684867F-741F-4161-9218-87A957021F80}" type="presParOf" srcId="{80AD99A8-49E0-4475-B1CA-4EA53C3317ED}" destId="{93E9F125-E230-4D62-A003-4E98B6415AD8}" srcOrd="2" destOrd="0" presId="urn:microsoft.com/office/officeart/2005/8/layout/list1"/>
    <dgm:cxn modelId="{4A9A488F-43E6-4DB4-BDA3-D455C1AC8A9A}" type="presParOf" srcId="{80AD99A8-49E0-4475-B1CA-4EA53C3317ED}" destId="{44E456C2-F4F1-4F07-A4C6-998198A239FB}" srcOrd="3" destOrd="0" presId="urn:microsoft.com/office/officeart/2005/8/layout/list1"/>
    <dgm:cxn modelId="{37AC6A4D-2CD7-4731-9109-0439117659BD}" type="presParOf" srcId="{80AD99A8-49E0-4475-B1CA-4EA53C3317ED}" destId="{FEC6F728-8821-478F-A82B-AED53D389CDF}" srcOrd="4" destOrd="0" presId="urn:microsoft.com/office/officeart/2005/8/layout/list1"/>
    <dgm:cxn modelId="{4520868F-0DD3-45D9-A59A-76E2CA4436FE}" type="presParOf" srcId="{FEC6F728-8821-478F-A82B-AED53D389CDF}" destId="{FADEE533-269B-47F3-9B31-7AF8ACEC57DA}" srcOrd="0" destOrd="0" presId="urn:microsoft.com/office/officeart/2005/8/layout/list1"/>
    <dgm:cxn modelId="{3F4A70DD-BC58-462C-A774-BEEFA37D513C}" type="presParOf" srcId="{FEC6F728-8821-478F-A82B-AED53D389CDF}" destId="{B857914E-9934-4187-90CC-E15F8B3BF5A0}" srcOrd="1" destOrd="0" presId="urn:microsoft.com/office/officeart/2005/8/layout/list1"/>
    <dgm:cxn modelId="{DC5D3AAA-A23D-4024-BD4E-FC9272713634}" type="presParOf" srcId="{80AD99A8-49E0-4475-B1CA-4EA53C3317ED}" destId="{07DACE34-59E8-4ED2-9D02-FF336905CF32}" srcOrd="5" destOrd="0" presId="urn:microsoft.com/office/officeart/2005/8/layout/list1"/>
    <dgm:cxn modelId="{F83D16A3-DB56-4F6F-9B9F-287842370D42}" type="presParOf" srcId="{80AD99A8-49E0-4475-B1CA-4EA53C3317ED}" destId="{2A86AD56-BC4E-4A76-B11C-2EB83CCC2BEF}" srcOrd="6" destOrd="0" presId="urn:microsoft.com/office/officeart/2005/8/layout/list1"/>
    <dgm:cxn modelId="{5CCB0F78-03DF-462C-A869-54E7418A5F14}" type="presParOf" srcId="{80AD99A8-49E0-4475-B1CA-4EA53C3317ED}" destId="{408BB8AF-3E32-42EC-A894-EF0F751667A8}" srcOrd="7" destOrd="0" presId="urn:microsoft.com/office/officeart/2005/8/layout/list1"/>
    <dgm:cxn modelId="{D89547D4-F94A-4AA8-A742-2DA8207F3BBD}" type="presParOf" srcId="{80AD99A8-49E0-4475-B1CA-4EA53C3317ED}" destId="{07B68820-1B6E-4453-A20F-743CA752CD4B}" srcOrd="8" destOrd="0" presId="urn:microsoft.com/office/officeart/2005/8/layout/list1"/>
    <dgm:cxn modelId="{3C34C93E-D37B-495D-ABAE-B8D3CBC126CE}" type="presParOf" srcId="{07B68820-1B6E-4453-A20F-743CA752CD4B}" destId="{F1C37390-8CD7-4571-AD10-5BE081073425}" srcOrd="0" destOrd="0" presId="urn:microsoft.com/office/officeart/2005/8/layout/list1"/>
    <dgm:cxn modelId="{83A5B2B3-9B0F-48B1-956C-F3E1BD2A12A4}" type="presParOf" srcId="{07B68820-1B6E-4453-A20F-743CA752CD4B}" destId="{F0A182B1-817D-48B8-BA76-29D3A7F74063}" srcOrd="1" destOrd="0" presId="urn:microsoft.com/office/officeart/2005/8/layout/list1"/>
    <dgm:cxn modelId="{A20B7F9E-1391-4C8B-863D-7787F99AC281}" type="presParOf" srcId="{80AD99A8-49E0-4475-B1CA-4EA53C3317ED}" destId="{F7C25984-3316-4D87-AC18-99F5F6650CB2}" srcOrd="9" destOrd="0" presId="urn:microsoft.com/office/officeart/2005/8/layout/list1"/>
    <dgm:cxn modelId="{6B165B1E-9501-4E60-B17D-BE0E33B0757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024EF71-1191-403F-B0B1-7E856B51B4FD}" type="presOf" srcId="{7B9CDA1A-3BEA-45AC-B47A-2DE1648DA192}" destId="{E235C06F-3634-4139-ACD0-B1727B9212E0}" srcOrd="0" destOrd="0" presId="urn:microsoft.com/office/officeart/2005/8/layout/list1"/>
    <dgm:cxn modelId="{404001DD-A882-439A-8832-93F9211CCD4E}" type="presOf" srcId="{FE6C782C-5BAC-477B-B276-A6472DF408E1}" destId="{C19619EE-3A82-4B50-97DA-01E1CFB00227}" srcOrd="1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3276092A-63C6-4396-AD9F-B65BF6D83F3A}" type="presOf" srcId="{59EDAAE2-114B-4C84-AA3F-E2C5CD75C0C0}" destId="{2A86AD56-BC4E-4A76-B11C-2EB83CCC2BEF}" srcOrd="0" destOrd="2" presId="urn:microsoft.com/office/officeart/2005/8/layout/list1"/>
    <dgm:cxn modelId="{30B105AA-08FB-46D8-937B-966A6DDB33B7}" type="presOf" srcId="{3DD4DAA3-AB02-49F7-9531-CE92D82418F5}" destId="{2A86AD56-BC4E-4A76-B11C-2EB83CCC2BEF}" srcOrd="0" destOrd="0" presId="urn:microsoft.com/office/officeart/2005/8/layout/list1"/>
    <dgm:cxn modelId="{0D81857D-E471-41B5-B5BD-D8ABEDA4EA02}" type="presOf" srcId="{CA081328-DE77-4088-908D-432A9B1A9D22}" destId="{2A86AD56-BC4E-4A76-B11C-2EB83CCC2BEF}" srcOrd="0" destOrd="1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6E9BD65-1E92-4F1E-B0D2-A244A719A1A0}" type="presOf" srcId="{FE6C782C-5BAC-477B-B276-A6472DF408E1}" destId="{96120DCF-A2C8-4AB9-8B2E-58974ED1D5DD}" srcOrd="0" destOrd="0" presId="urn:microsoft.com/office/officeart/2005/8/layout/list1"/>
    <dgm:cxn modelId="{85E1FBD6-D4B4-4505-A2D4-96E2F27E4C16}" type="presOf" srcId="{B933FD44-B95D-4435-BA39-6F3D9011A221}" destId="{F1C37390-8CD7-4571-AD10-5BE081073425}" srcOrd="0" destOrd="0" presId="urn:microsoft.com/office/officeart/2005/8/layout/list1"/>
    <dgm:cxn modelId="{69DF68B3-3137-4184-8174-392C5C86DAFE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A108930-E57D-4782-A186-64C7E260FEE4}" type="presOf" srcId="{CBBD5AB2-330A-4714-8479-E42EB8787384}" destId="{93E9F125-E230-4D62-A003-4E98B6415AD8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B2BDD430-FC02-4D56-B0EB-90DCC0C7699B}" type="presOf" srcId="{FC80056C-BC24-480B-8DBF-24EAB50F1F37}" destId="{E235C06F-3634-4139-ACD0-B1727B9212E0}" srcOrd="0" destOrd="1" presId="urn:microsoft.com/office/officeart/2005/8/layout/list1"/>
    <dgm:cxn modelId="{4E8EEEB1-9970-43E9-83EC-B6FDA9F5B257}" type="presOf" srcId="{B60D22E2-DF11-4C55-91CE-356054B2C2FB}" destId="{B857914E-9934-4187-90CC-E15F8B3BF5A0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A8342E8E-4B9F-40CE-B908-BA939C24C32E}" type="presOf" srcId="{DF732E7C-2AF8-4D4F-A18A-BB59FBE75B38}" destId="{93E9F125-E230-4D62-A003-4E98B6415AD8}" srcOrd="0" destOrd="1" presId="urn:microsoft.com/office/officeart/2005/8/layout/list1"/>
    <dgm:cxn modelId="{D94D3AC8-7B24-4EB6-A761-070A064059A3}" type="presOf" srcId="{B60D22E2-DF11-4C55-91CE-356054B2C2FB}" destId="{FADEE533-269B-47F3-9B31-7AF8ACEC57DA}" srcOrd="0" destOrd="0" presId="urn:microsoft.com/office/officeart/2005/8/layout/list1"/>
    <dgm:cxn modelId="{DA905883-C4E5-4CDA-9831-B63FC5838D7E}" type="presOf" srcId="{85429640-BFCC-4174-B0BE-AABF3A2CE8C9}" destId="{80AD99A8-49E0-4475-B1CA-4EA53C3317ED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9F661ADA-A969-4953-961D-0D1FE8D9198F}" type="presParOf" srcId="{80AD99A8-49E0-4475-B1CA-4EA53C3317ED}" destId="{58FFDBAC-AAF6-412E-892E-8FF04990365A}" srcOrd="0" destOrd="0" presId="urn:microsoft.com/office/officeart/2005/8/layout/list1"/>
    <dgm:cxn modelId="{A5D28F57-AE1F-48ED-A53E-B5D323B3D26A}" type="presParOf" srcId="{58FFDBAC-AAF6-412E-892E-8FF04990365A}" destId="{96120DCF-A2C8-4AB9-8B2E-58974ED1D5DD}" srcOrd="0" destOrd="0" presId="urn:microsoft.com/office/officeart/2005/8/layout/list1"/>
    <dgm:cxn modelId="{48669C2C-A1F4-45B0-91A4-B66E33D7909A}" type="presParOf" srcId="{58FFDBAC-AAF6-412E-892E-8FF04990365A}" destId="{C19619EE-3A82-4B50-97DA-01E1CFB00227}" srcOrd="1" destOrd="0" presId="urn:microsoft.com/office/officeart/2005/8/layout/list1"/>
    <dgm:cxn modelId="{6CED6B23-F848-4DF8-A479-5FFEA9C0E2B1}" type="presParOf" srcId="{80AD99A8-49E0-4475-B1CA-4EA53C3317ED}" destId="{C42095DB-D08E-4E35-842F-B1BC388D465E}" srcOrd="1" destOrd="0" presId="urn:microsoft.com/office/officeart/2005/8/layout/list1"/>
    <dgm:cxn modelId="{B1B00FCA-75A0-41BF-A4CF-08EE4CA87DF4}" type="presParOf" srcId="{80AD99A8-49E0-4475-B1CA-4EA53C3317ED}" destId="{93E9F125-E230-4D62-A003-4E98B6415AD8}" srcOrd="2" destOrd="0" presId="urn:microsoft.com/office/officeart/2005/8/layout/list1"/>
    <dgm:cxn modelId="{5750A73F-D648-442E-88F4-9A186DA05094}" type="presParOf" srcId="{80AD99A8-49E0-4475-B1CA-4EA53C3317ED}" destId="{44E456C2-F4F1-4F07-A4C6-998198A239FB}" srcOrd="3" destOrd="0" presId="urn:microsoft.com/office/officeart/2005/8/layout/list1"/>
    <dgm:cxn modelId="{89F01874-1BE2-469F-8BF3-2AF66D01A3AF}" type="presParOf" srcId="{80AD99A8-49E0-4475-B1CA-4EA53C3317ED}" destId="{FEC6F728-8821-478F-A82B-AED53D389CDF}" srcOrd="4" destOrd="0" presId="urn:microsoft.com/office/officeart/2005/8/layout/list1"/>
    <dgm:cxn modelId="{51BDFF35-28DF-4421-A39E-5A32FC77E84B}" type="presParOf" srcId="{FEC6F728-8821-478F-A82B-AED53D389CDF}" destId="{FADEE533-269B-47F3-9B31-7AF8ACEC57DA}" srcOrd="0" destOrd="0" presId="urn:microsoft.com/office/officeart/2005/8/layout/list1"/>
    <dgm:cxn modelId="{D4A4E702-AA79-497B-80F6-ED063B85B832}" type="presParOf" srcId="{FEC6F728-8821-478F-A82B-AED53D389CDF}" destId="{B857914E-9934-4187-90CC-E15F8B3BF5A0}" srcOrd="1" destOrd="0" presId="urn:microsoft.com/office/officeart/2005/8/layout/list1"/>
    <dgm:cxn modelId="{212C2836-6B5F-42BE-B7B4-FC7436807846}" type="presParOf" srcId="{80AD99A8-49E0-4475-B1CA-4EA53C3317ED}" destId="{07DACE34-59E8-4ED2-9D02-FF336905CF32}" srcOrd="5" destOrd="0" presId="urn:microsoft.com/office/officeart/2005/8/layout/list1"/>
    <dgm:cxn modelId="{8053F46B-6275-4532-96CE-0C4AB5097F8C}" type="presParOf" srcId="{80AD99A8-49E0-4475-B1CA-4EA53C3317ED}" destId="{2A86AD56-BC4E-4A76-B11C-2EB83CCC2BEF}" srcOrd="6" destOrd="0" presId="urn:microsoft.com/office/officeart/2005/8/layout/list1"/>
    <dgm:cxn modelId="{1D7A175D-7DB8-41AF-9A77-54647468CBDA}" type="presParOf" srcId="{80AD99A8-49E0-4475-B1CA-4EA53C3317ED}" destId="{408BB8AF-3E32-42EC-A894-EF0F751667A8}" srcOrd="7" destOrd="0" presId="urn:microsoft.com/office/officeart/2005/8/layout/list1"/>
    <dgm:cxn modelId="{76E9CE06-D058-4121-B6F6-3C0DD4DE6ECB}" type="presParOf" srcId="{80AD99A8-49E0-4475-B1CA-4EA53C3317ED}" destId="{07B68820-1B6E-4453-A20F-743CA752CD4B}" srcOrd="8" destOrd="0" presId="urn:microsoft.com/office/officeart/2005/8/layout/list1"/>
    <dgm:cxn modelId="{1844088B-3745-4648-811B-50827D51BA51}" type="presParOf" srcId="{07B68820-1B6E-4453-A20F-743CA752CD4B}" destId="{F1C37390-8CD7-4571-AD10-5BE081073425}" srcOrd="0" destOrd="0" presId="urn:microsoft.com/office/officeart/2005/8/layout/list1"/>
    <dgm:cxn modelId="{3F6EABEA-0FB9-4819-B053-1FF1F68F10B3}" type="presParOf" srcId="{07B68820-1B6E-4453-A20F-743CA752CD4B}" destId="{F0A182B1-817D-48B8-BA76-29D3A7F74063}" srcOrd="1" destOrd="0" presId="urn:microsoft.com/office/officeart/2005/8/layout/list1"/>
    <dgm:cxn modelId="{42891B73-1F7A-46A7-92A6-89007A72AA94}" type="presParOf" srcId="{80AD99A8-49E0-4475-B1CA-4EA53C3317ED}" destId="{F7C25984-3316-4D87-AC18-99F5F6650CB2}" srcOrd="9" destOrd="0" presId="urn:microsoft.com/office/officeart/2005/8/layout/list1"/>
    <dgm:cxn modelId="{2E14255B-86DF-42F3-99D2-8A3B5ADF2A0E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47297E8F-3BC1-4700-8505-531F2945858D}" type="presOf" srcId="{B60D22E2-DF11-4C55-91CE-356054B2C2FB}" destId="{B857914E-9934-4187-90CC-E15F8B3BF5A0}" srcOrd="1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D4C2AE9C-22F0-40D1-AC3D-DB9CD34AACFA}" type="presOf" srcId="{59EDAAE2-114B-4C84-AA3F-E2C5CD75C0C0}" destId="{2A86AD56-BC4E-4A76-B11C-2EB83CCC2BEF}" srcOrd="0" destOrd="2" presId="urn:microsoft.com/office/officeart/2005/8/layout/list1"/>
    <dgm:cxn modelId="{DB37B1D9-84EE-40C4-9145-8E46197525A4}" type="presOf" srcId="{FE6C782C-5BAC-477B-B276-A6472DF408E1}" destId="{96120DCF-A2C8-4AB9-8B2E-58974ED1D5DD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6AAE2C7F-1170-49B2-B818-8983C60EB0C9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39D68B5-D166-44D5-99BE-E993953DAD80}" type="presOf" srcId="{FC80056C-BC24-480B-8DBF-24EAB50F1F37}" destId="{E235C06F-3634-4139-ACD0-B1727B9212E0}" srcOrd="0" destOrd="1" presId="urn:microsoft.com/office/officeart/2005/8/layout/list1"/>
    <dgm:cxn modelId="{534B1F12-036D-40B8-8C51-8372FED7C5C7}" type="presOf" srcId="{B60D22E2-DF11-4C55-91CE-356054B2C2FB}" destId="{FADEE533-269B-47F3-9B31-7AF8ACEC57DA}" srcOrd="0" destOrd="0" presId="urn:microsoft.com/office/officeart/2005/8/layout/list1"/>
    <dgm:cxn modelId="{57411F5B-3A3E-4B7A-BBA3-DB2501FDE04D}" type="presOf" srcId="{CA081328-DE77-4088-908D-432A9B1A9D22}" destId="{2A86AD56-BC4E-4A76-B11C-2EB83CCC2BEF}" srcOrd="0" destOrd="1" presId="urn:microsoft.com/office/officeart/2005/8/layout/list1"/>
    <dgm:cxn modelId="{FF4A486A-9666-419D-9FB3-3958A7CB5764}" type="presOf" srcId="{B933FD44-B95D-4435-BA39-6F3D9011A221}" destId="{F0A182B1-817D-48B8-BA76-29D3A7F74063}" srcOrd="1" destOrd="0" presId="urn:microsoft.com/office/officeart/2005/8/layout/list1"/>
    <dgm:cxn modelId="{9F8DC93E-17FC-44AF-9DB2-6EF020B525D0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C7224FB6-93CA-4E4A-B8EE-80D5BDC5F9FF}" type="presOf" srcId="{85429640-BFCC-4174-B0BE-AABF3A2CE8C9}" destId="{80AD99A8-49E0-4475-B1CA-4EA53C3317ED}" srcOrd="0" destOrd="0" presId="urn:microsoft.com/office/officeart/2005/8/layout/list1"/>
    <dgm:cxn modelId="{BD7A5ED2-603D-4411-A6DF-0D9E0A3E6D82}" type="presOf" srcId="{CBBD5AB2-330A-4714-8479-E42EB8787384}" destId="{93E9F125-E230-4D62-A003-4E98B6415AD8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2E2D14B-32D3-4876-822B-7C05BB140530}" type="presOf" srcId="{DF732E7C-2AF8-4D4F-A18A-BB59FBE75B38}" destId="{93E9F125-E230-4D62-A003-4E98B6415AD8}" srcOrd="0" destOrd="1" presId="urn:microsoft.com/office/officeart/2005/8/layout/list1"/>
    <dgm:cxn modelId="{9017115F-519B-4035-995F-42DFFB4F63E5}" type="presOf" srcId="{3DD4DAA3-AB02-49F7-9531-CE92D82418F5}" destId="{2A86AD56-BC4E-4A76-B11C-2EB83CCC2BEF}" srcOrd="0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69180E7-FF50-4530-91EE-9A179B5F9C55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48FDE36E-1AFE-4048-858D-6B8E7F461774}" type="presParOf" srcId="{80AD99A8-49E0-4475-B1CA-4EA53C3317ED}" destId="{58FFDBAC-AAF6-412E-892E-8FF04990365A}" srcOrd="0" destOrd="0" presId="urn:microsoft.com/office/officeart/2005/8/layout/list1"/>
    <dgm:cxn modelId="{2D0319B8-8629-49BF-8AE0-E561024BBEA4}" type="presParOf" srcId="{58FFDBAC-AAF6-412E-892E-8FF04990365A}" destId="{96120DCF-A2C8-4AB9-8B2E-58974ED1D5DD}" srcOrd="0" destOrd="0" presId="urn:microsoft.com/office/officeart/2005/8/layout/list1"/>
    <dgm:cxn modelId="{C88A9FCE-5864-42BC-A3F9-5371DA1043E6}" type="presParOf" srcId="{58FFDBAC-AAF6-412E-892E-8FF04990365A}" destId="{C19619EE-3A82-4B50-97DA-01E1CFB00227}" srcOrd="1" destOrd="0" presId="urn:microsoft.com/office/officeart/2005/8/layout/list1"/>
    <dgm:cxn modelId="{5250DE06-DF45-4ABE-8C39-74E144DAA961}" type="presParOf" srcId="{80AD99A8-49E0-4475-B1CA-4EA53C3317ED}" destId="{C42095DB-D08E-4E35-842F-B1BC388D465E}" srcOrd="1" destOrd="0" presId="urn:microsoft.com/office/officeart/2005/8/layout/list1"/>
    <dgm:cxn modelId="{968032D1-6B52-4FAA-A68B-F23367B20601}" type="presParOf" srcId="{80AD99A8-49E0-4475-B1CA-4EA53C3317ED}" destId="{93E9F125-E230-4D62-A003-4E98B6415AD8}" srcOrd="2" destOrd="0" presId="urn:microsoft.com/office/officeart/2005/8/layout/list1"/>
    <dgm:cxn modelId="{E796F296-D9B0-4761-B390-937117745BC2}" type="presParOf" srcId="{80AD99A8-49E0-4475-B1CA-4EA53C3317ED}" destId="{44E456C2-F4F1-4F07-A4C6-998198A239FB}" srcOrd="3" destOrd="0" presId="urn:microsoft.com/office/officeart/2005/8/layout/list1"/>
    <dgm:cxn modelId="{7F508811-8512-47FF-A7F5-4E5346CF97A9}" type="presParOf" srcId="{80AD99A8-49E0-4475-B1CA-4EA53C3317ED}" destId="{FEC6F728-8821-478F-A82B-AED53D389CDF}" srcOrd="4" destOrd="0" presId="urn:microsoft.com/office/officeart/2005/8/layout/list1"/>
    <dgm:cxn modelId="{269D00CA-C6DB-4D0D-8DC7-8F19025F06E7}" type="presParOf" srcId="{FEC6F728-8821-478F-A82B-AED53D389CDF}" destId="{FADEE533-269B-47F3-9B31-7AF8ACEC57DA}" srcOrd="0" destOrd="0" presId="urn:microsoft.com/office/officeart/2005/8/layout/list1"/>
    <dgm:cxn modelId="{885FF41F-43FA-4BE9-ADFD-5D27E141829A}" type="presParOf" srcId="{FEC6F728-8821-478F-A82B-AED53D389CDF}" destId="{B857914E-9934-4187-90CC-E15F8B3BF5A0}" srcOrd="1" destOrd="0" presId="urn:microsoft.com/office/officeart/2005/8/layout/list1"/>
    <dgm:cxn modelId="{93434C8D-CE92-4F3E-9FD2-905DFF03647B}" type="presParOf" srcId="{80AD99A8-49E0-4475-B1CA-4EA53C3317ED}" destId="{07DACE34-59E8-4ED2-9D02-FF336905CF32}" srcOrd="5" destOrd="0" presId="urn:microsoft.com/office/officeart/2005/8/layout/list1"/>
    <dgm:cxn modelId="{89427A6D-D04E-43F1-8DF6-9E9636DAED2A}" type="presParOf" srcId="{80AD99A8-49E0-4475-B1CA-4EA53C3317ED}" destId="{2A86AD56-BC4E-4A76-B11C-2EB83CCC2BEF}" srcOrd="6" destOrd="0" presId="urn:microsoft.com/office/officeart/2005/8/layout/list1"/>
    <dgm:cxn modelId="{482A25FC-DD9E-47A1-9D98-57097DAF8236}" type="presParOf" srcId="{80AD99A8-49E0-4475-B1CA-4EA53C3317ED}" destId="{408BB8AF-3E32-42EC-A894-EF0F751667A8}" srcOrd="7" destOrd="0" presId="urn:microsoft.com/office/officeart/2005/8/layout/list1"/>
    <dgm:cxn modelId="{12248989-0286-4CD6-B5EE-C407821438DB}" type="presParOf" srcId="{80AD99A8-49E0-4475-B1CA-4EA53C3317ED}" destId="{07B68820-1B6E-4453-A20F-743CA752CD4B}" srcOrd="8" destOrd="0" presId="urn:microsoft.com/office/officeart/2005/8/layout/list1"/>
    <dgm:cxn modelId="{3E98CB81-1282-4BEA-BE77-6662BEF76B9C}" type="presParOf" srcId="{07B68820-1B6E-4453-A20F-743CA752CD4B}" destId="{F1C37390-8CD7-4571-AD10-5BE081073425}" srcOrd="0" destOrd="0" presId="urn:microsoft.com/office/officeart/2005/8/layout/list1"/>
    <dgm:cxn modelId="{0257F5D5-8BD0-4103-B215-815BEEBFA52F}" type="presParOf" srcId="{07B68820-1B6E-4453-A20F-743CA752CD4B}" destId="{F0A182B1-817D-48B8-BA76-29D3A7F74063}" srcOrd="1" destOrd="0" presId="urn:microsoft.com/office/officeart/2005/8/layout/list1"/>
    <dgm:cxn modelId="{46D4F428-6ED3-4C71-A857-CA4778551633}" type="presParOf" srcId="{80AD99A8-49E0-4475-B1CA-4EA53C3317ED}" destId="{F7C25984-3316-4D87-AC18-99F5F6650CB2}" srcOrd="9" destOrd="0" presId="urn:microsoft.com/office/officeart/2005/8/layout/list1"/>
    <dgm:cxn modelId="{39CE4663-6404-456C-A9FA-EE5A8BDFD4D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36896F4-6789-450F-A3D4-130E77C1D5BD}" type="presOf" srcId="{B60D22E2-DF11-4C55-91CE-356054B2C2FB}" destId="{FADEE533-269B-47F3-9B31-7AF8ACEC57DA}" srcOrd="0" destOrd="0" presId="urn:microsoft.com/office/officeart/2005/8/layout/list1"/>
    <dgm:cxn modelId="{F123B17F-6CCA-48D6-8E19-DC2BF0811EB6}" type="presOf" srcId="{7B9CDA1A-3BEA-45AC-B47A-2DE1648DA192}" destId="{E235C06F-3634-4139-ACD0-B1727B9212E0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AD0A0C55-0D2B-4DD2-8DD3-E2A6D8F88F0C}" type="presOf" srcId="{85429640-BFCC-4174-B0BE-AABF3A2CE8C9}" destId="{80AD99A8-49E0-4475-B1CA-4EA53C3317ED}" srcOrd="0" destOrd="0" presId="urn:microsoft.com/office/officeart/2005/8/layout/list1"/>
    <dgm:cxn modelId="{C9E79686-80F3-44F0-A3FD-21BC49EB4B6B}" type="presOf" srcId="{B933FD44-B95D-4435-BA39-6F3D9011A221}" destId="{F1C37390-8CD7-4571-AD10-5BE081073425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C268B738-E228-445C-AF1E-7CE28874E249}" type="presOf" srcId="{CA081328-DE77-4088-908D-432A9B1A9D22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B00F6F6-4CDB-41A4-8C56-F8E720A0ABD2}" type="presOf" srcId="{3DD4DAA3-AB02-49F7-9531-CE92D82418F5}" destId="{2A86AD56-BC4E-4A76-B11C-2EB83CCC2BEF}" srcOrd="0" destOrd="0" presId="urn:microsoft.com/office/officeart/2005/8/layout/list1"/>
    <dgm:cxn modelId="{E8BB7DD8-A372-45FC-824E-7F4DE3126EB3}" type="presOf" srcId="{FC80056C-BC24-480B-8DBF-24EAB50F1F37}" destId="{E235C06F-3634-4139-ACD0-B1727B9212E0}" srcOrd="0" destOrd="1" presId="urn:microsoft.com/office/officeart/2005/8/layout/list1"/>
    <dgm:cxn modelId="{45C35A10-EC9F-49BD-8678-952C30BA30DB}" type="presOf" srcId="{B933FD44-B95D-4435-BA39-6F3D9011A221}" destId="{F0A182B1-817D-48B8-BA76-29D3A7F74063}" srcOrd="1" destOrd="0" presId="urn:microsoft.com/office/officeart/2005/8/layout/list1"/>
    <dgm:cxn modelId="{7EEC25FA-1088-4F60-B187-5481E8771E0A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3870F85D-3E38-478F-B6E5-0915B0269271}" type="presOf" srcId="{FE6C782C-5BAC-477B-B276-A6472DF408E1}" destId="{96120DCF-A2C8-4AB9-8B2E-58974ED1D5DD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E7ADC44A-E39B-4ABF-8AA4-39DF6FD4D7E0}" type="presOf" srcId="{B60D22E2-DF11-4C55-91CE-356054B2C2FB}" destId="{B857914E-9934-4187-90CC-E15F8B3BF5A0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D55D177B-E9A0-4049-BF59-FDB8658A2F9C}" type="presOf" srcId="{FE6C782C-5BAC-477B-B276-A6472DF408E1}" destId="{C19619EE-3A82-4B50-97DA-01E1CFB00227}" srcOrd="1" destOrd="0" presId="urn:microsoft.com/office/officeart/2005/8/layout/list1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6245DED9-60F1-4AF4-9482-E413477172FE}" type="presOf" srcId="{DF732E7C-2AF8-4D4F-A18A-BB59FBE75B38}" destId="{93E9F125-E230-4D62-A003-4E98B6415AD8}" srcOrd="0" destOrd="1" presId="urn:microsoft.com/office/officeart/2005/8/layout/list1"/>
    <dgm:cxn modelId="{08E58DC8-69E6-4073-87E8-FE64C4EFE2BF}" type="presOf" srcId="{59EDAAE2-114B-4C84-AA3F-E2C5CD75C0C0}" destId="{2A86AD56-BC4E-4A76-B11C-2EB83CCC2BEF}" srcOrd="0" destOrd="2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10472283-7BAD-48E2-A320-0545A6588679}" type="presParOf" srcId="{80AD99A8-49E0-4475-B1CA-4EA53C3317ED}" destId="{58FFDBAC-AAF6-412E-892E-8FF04990365A}" srcOrd="0" destOrd="0" presId="urn:microsoft.com/office/officeart/2005/8/layout/list1"/>
    <dgm:cxn modelId="{3778CCEB-2A02-47E8-A138-8BE91736EC2D}" type="presParOf" srcId="{58FFDBAC-AAF6-412E-892E-8FF04990365A}" destId="{96120DCF-A2C8-4AB9-8B2E-58974ED1D5DD}" srcOrd="0" destOrd="0" presId="urn:microsoft.com/office/officeart/2005/8/layout/list1"/>
    <dgm:cxn modelId="{7C16B4F5-69DF-4D71-B545-97AB4916EF57}" type="presParOf" srcId="{58FFDBAC-AAF6-412E-892E-8FF04990365A}" destId="{C19619EE-3A82-4B50-97DA-01E1CFB00227}" srcOrd="1" destOrd="0" presId="urn:microsoft.com/office/officeart/2005/8/layout/list1"/>
    <dgm:cxn modelId="{616C96EB-6AAE-4CC7-8A58-EEF2B2FD582E}" type="presParOf" srcId="{80AD99A8-49E0-4475-B1CA-4EA53C3317ED}" destId="{C42095DB-D08E-4E35-842F-B1BC388D465E}" srcOrd="1" destOrd="0" presId="urn:microsoft.com/office/officeart/2005/8/layout/list1"/>
    <dgm:cxn modelId="{E59E167D-B2DE-476C-94FF-36D38D1D81D1}" type="presParOf" srcId="{80AD99A8-49E0-4475-B1CA-4EA53C3317ED}" destId="{93E9F125-E230-4D62-A003-4E98B6415AD8}" srcOrd="2" destOrd="0" presId="urn:microsoft.com/office/officeart/2005/8/layout/list1"/>
    <dgm:cxn modelId="{3BB77605-78F5-4A02-BB26-F29561B70B7D}" type="presParOf" srcId="{80AD99A8-49E0-4475-B1CA-4EA53C3317ED}" destId="{44E456C2-F4F1-4F07-A4C6-998198A239FB}" srcOrd="3" destOrd="0" presId="urn:microsoft.com/office/officeart/2005/8/layout/list1"/>
    <dgm:cxn modelId="{965E597C-E2FF-4CB4-BF04-7E2865A995E8}" type="presParOf" srcId="{80AD99A8-49E0-4475-B1CA-4EA53C3317ED}" destId="{FEC6F728-8821-478F-A82B-AED53D389CDF}" srcOrd="4" destOrd="0" presId="urn:microsoft.com/office/officeart/2005/8/layout/list1"/>
    <dgm:cxn modelId="{FBD49D53-074A-4B4B-A462-41DDCA3137AE}" type="presParOf" srcId="{FEC6F728-8821-478F-A82B-AED53D389CDF}" destId="{FADEE533-269B-47F3-9B31-7AF8ACEC57DA}" srcOrd="0" destOrd="0" presId="urn:microsoft.com/office/officeart/2005/8/layout/list1"/>
    <dgm:cxn modelId="{69DAEF0C-3EE0-462D-A1F7-921B6044DF7D}" type="presParOf" srcId="{FEC6F728-8821-478F-A82B-AED53D389CDF}" destId="{B857914E-9934-4187-90CC-E15F8B3BF5A0}" srcOrd="1" destOrd="0" presId="urn:microsoft.com/office/officeart/2005/8/layout/list1"/>
    <dgm:cxn modelId="{A792E8BA-E0C4-415B-AB5B-1713B9DF2E43}" type="presParOf" srcId="{80AD99A8-49E0-4475-B1CA-4EA53C3317ED}" destId="{07DACE34-59E8-4ED2-9D02-FF336905CF32}" srcOrd="5" destOrd="0" presId="urn:microsoft.com/office/officeart/2005/8/layout/list1"/>
    <dgm:cxn modelId="{CF92A506-D30E-49B2-B941-152A9EB92868}" type="presParOf" srcId="{80AD99A8-49E0-4475-B1CA-4EA53C3317ED}" destId="{2A86AD56-BC4E-4A76-B11C-2EB83CCC2BEF}" srcOrd="6" destOrd="0" presId="urn:microsoft.com/office/officeart/2005/8/layout/list1"/>
    <dgm:cxn modelId="{3C92731B-B381-44EF-8B55-B4A5EA95B66D}" type="presParOf" srcId="{80AD99A8-49E0-4475-B1CA-4EA53C3317ED}" destId="{408BB8AF-3E32-42EC-A894-EF0F751667A8}" srcOrd="7" destOrd="0" presId="urn:microsoft.com/office/officeart/2005/8/layout/list1"/>
    <dgm:cxn modelId="{BA9375D3-AE98-4B8F-892B-4AD14F246286}" type="presParOf" srcId="{80AD99A8-49E0-4475-B1CA-4EA53C3317ED}" destId="{07B68820-1B6E-4453-A20F-743CA752CD4B}" srcOrd="8" destOrd="0" presId="urn:microsoft.com/office/officeart/2005/8/layout/list1"/>
    <dgm:cxn modelId="{80D669E1-D2C8-4C55-AF2B-52950833A227}" type="presParOf" srcId="{07B68820-1B6E-4453-A20F-743CA752CD4B}" destId="{F1C37390-8CD7-4571-AD10-5BE081073425}" srcOrd="0" destOrd="0" presId="urn:microsoft.com/office/officeart/2005/8/layout/list1"/>
    <dgm:cxn modelId="{E4124E9A-0F98-4A8B-ACA6-CE21A713D84C}" type="presParOf" srcId="{07B68820-1B6E-4453-A20F-743CA752CD4B}" destId="{F0A182B1-817D-48B8-BA76-29D3A7F74063}" srcOrd="1" destOrd="0" presId="urn:microsoft.com/office/officeart/2005/8/layout/list1"/>
    <dgm:cxn modelId="{10227388-6C99-4EFA-9252-50E1D0AE002F}" type="presParOf" srcId="{80AD99A8-49E0-4475-B1CA-4EA53C3317ED}" destId="{F7C25984-3316-4D87-AC18-99F5F6650CB2}" srcOrd="9" destOrd="0" presId="urn:microsoft.com/office/officeart/2005/8/layout/list1"/>
    <dgm:cxn modelId="{001CEF2A-D328-4634-BAC0-57279ECD350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/>
      <dgm:spPr/>
      <dgm:t>
        <a:bodyPr/>
        <a:lstStyle/>
        <a:p>
          <a:r>
            <a:rPr lang="en-US" dirty="0" smtClean="0"/>
            <a:t>Copy a Segment, Construct a Segment Bisector</a:t>
          </a:r>
          <a:endParaRPr lang="en-US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CA081328-DE77-4088-908D-432A9B1A9D22}">
      <dgm:prSet phldrT="[Text]"/>
      <dgm:spPr/>
      <dgm:t>
        <a:bodyPr/>
        <a:lstStyle/>
        <a:p>
          <a:r>
            <a:rPr lang="en-US" dirty="0" smtClean="0"/>
            <a:t>Copy an Angle, Construct an Angle Bisector</a:t>
          </a:r>
          <a:endParaRPr lang="en-US" dirty="0"/>
        </a:p>
      </dgm:t>
    </dgm:pt>
    <dgm:pt modelId="{490F81E2-2927-4955-8B8B-EA4BD17BA6B8}" type="parTrans" cxnId="{6C6476B2-BB01-465A-942F-17B44A7483A8}">
      <dgm:prSet/>
      <dgm:spPr/>
      <dgm:t>
        <a:bodyPr/>
        <a:lstStyle/>
        <a:p>
          <a:endParaRPr lang="en-US"/>
        </a:p>
      </dgm:t>
    </dgm:pt>
    <dgm:pt modelId="{B77C05E6-5947-44FC-9821-BAA96D9C7436}" type="sibTrans" cxnId="{6C6476B2-BB01-465A-942F-17B44A7483A8}">
      <dgm:prSet/>
      <dgm:spPr/>
      <dgm:t>
        <a:bodyPr/>
        <a:lstStyle/>
        <a:p>
          <a:endParaRPr lang="en-US"/>
        </a:p>
      </dgm:t>
    </dgm:pt>
    <dgm:pt modelId="{59EDAAE2-114B-4C84-AA3F-E2C5CD75C0C0}">
      <dgm:prSet phldrT="[Text]"/>
      <dgm:spPr/>
      <dgm:t>
        <a:bodyPr/>
        <a:lstStyle/>
        <a:p>
          <a:r>
            <a:rPr lang="en-US" dirty="0" smtClean="0"/>
            <a:t>Construct Parallel Lines and Perpendicular Bisector</a:t>
          </a:r>
          <a:endParaRPr lang="en-US" dirty="0"/>
        </a:p>
      </dgm:t>
    </dgm:pt>
    <dgm:pt modelId="{3B8B92CD-9660-4284-A057-BDF66A5C356E}" type="parTrans" cxnId="{5F756422-6C42-48D1-9655-D4269CB642AD}">
      <dgm:prSet/>
      <dgm:spPr/>
      <dgm:t>
        <a:bodyPr/>
        <a:lstStyle/>
        <a:p>
          <a:endParaRPr lang="en-US"/>
        </a:p>
      </dgm:t>
    </dgm:pt>
    <dgm:pt modelId="{969F33C6-662F-43FE-8E7B-2B80BF973A9A}" type="sibTrans" cxnId="{5F756422-6C42-48D1-9655-D4269CB642AD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600" dirty="0" smtClean="0"/>
            <a:t>Prove theorems about lines and angles (Vertical angles, Relationships with Transversals</a:t>
          </a:r>
          <a:endParaRPr lang="en-US" sz="18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F40AC-A9D0-4206-B996-908E59F758E2}" type="presOf" srcId="{59EDAAE2-114B-4C84-AA3F-E2C5CD75C0C0}" destId="{2A86AD56-BC4E-4A76-B11C-2EB83CCC2BEF}" srcOrd="0" destOrd="2" presId="urn:microsoft.com/office/officeart/2005/8/layout/list1"/>
    <dgm:cxn modelId="{06F8379C-8909-4F24-B29D-318AD1292291}" type="presOf" srcId="{B933FD44-B95D-4435-BA39-6F3D9011A221}" destId="{F1C37390-8CD7-4571-AD10-5BE081073425}" srcOrd="0" destOrd="0" presId="urn:microsoft.com/office/officeart/2005/8/layout/list1"/>
    <dgm:cxn modelId="{25DE5102-9B2C-4CF8-AFF5-681400A99606}" type="presOf" srcId="{B60D22E2-DF11-4C55-91CE-356054B2C2FB}" destId="{B857914E-9934-4187-90CC-E15F8B3BF5A0}" srcOrd="1" destOrd="0" presId="urn:microsoft.com/office/officeart/2005/8/layout/list1"/>
    <dgm:cxn modelId="{E055E7C4-4BF6-4446-B4E3-EE5767A7286C}" type="presOf" srcId="{FE6C782C-5BAC-477B-B276-A6472DF408E1}" destId="{96120DCF-A2C8-4AB9-8B2E-58974ED1D5D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9641FC7D-B096-47B3-8BBB-F2A318C547D8}" type="presOf" srcId="{7B9CDA1A-3BEA-45AC-B47A-2DE1648DA192}" destId="{E235C06F-3634-4139-ACD0-B1727B9212E0}" srcOrd="0" destOrd="0" presId="urn:microsoft.com/office/officeart/2005/8/layout/list1"/>
    <dgm:cxn modelId="{5F756422-6C42-48D1-9655-D4269CB642AD}" srcId="{B60D22E2-DF11-4C55-91CE-356054B2C2FB}" destId="{59EDAAE2-114B-4C84-AA3F-E2C5CD75C0C0}" srcOrd="2" destOrd="0" parTransId="{3B8B92CD-9660-4284-A057-BDF66A5C356E}" sibTransId="{969F33C6-662F-43FE-8E7B-2B80BF973A9A}"/>
    <dgm:cxn modelId="{1AC54357-4721-4DCC-9B89-73CB67ACCC18}" type="presOf" srcId="{85429640-BFCC-4174-B0BE-AABF3A2CE8C9}" destId="{80AD99A8-49E0-4475-B1CA-4EA53C3317ED}" srcOrd="0" destOrd="0" presId="urn:microsoft.com/office/officeart/2005/8/layout/list1"/>
    <dgm:cxn modelId="{D3EE74D3-DFE8-44A2-99CE-6222833501BE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8D5119A-149F-426C-B630-5E6FD95900C8}" type="presOf" srcId="{B933FD44-B95D-4435-BA39-6F3D9011A221}" destId="{F0A182B1-817D-48B8-BA76-29D3A7F74063}" srcOrd="1" destOrd="0" presId="urn:microsoft.com/office/officeart/2005/8/layout/list1"/>
    <dgm:cxn modelId="{8D43D919-43B7-45F9-8B9A-99FE4C25BBBF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D5501AF-7F71-4E06-9153-ABDDA5DCAB48}" type="presOf" srcId="{DF732E7C-2AF8-4D4F-A18A-BB59FBE75B38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C6476B2-BB01-465A-942F-17B44A7483A8}" srcId="{B60D22E2-DF11-4C55-91CE-356054B2C2FB}" destId="{CA081328-DE77-4088-908D-432A9B1A9D22}" srcOrd="1" destOrd="0" parTransId="{490F81E2-2927-4955-8B8B-EA4BD17BA6B8}" sibTransId="{B77C05E6-5947-44FC-9821-BAA96D9C7436}"/>
    <dgm:cxn modelId="{513A439E-475E-4B9B-B4AF-63FC8D038310}" type="presOf" srcId="{FE6C782C-5BAC-477B-B276-A6472DF408E1}" destId="{C19619EE-3A82-4B50-97DA-01E1CFB00227}" srcOrd="1" destOrd="0" presId="urn:microsoft.com/office/officeart/2005/8/layout/list1"/>
    <dgm:cxn modelId="{D50756D2-CE97-4F53-A4E6-F289F6445560}" type="presOf" srcId="{B60D22E2-DF11-4C55-91CE-356054B2C2FB}" destId="{FADEE533-269B-47F3-9B31-7AF8ACEC57DA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26033386-A006-471D-B6F5-EA361847785D}" type="presOf" srcId="{CA081328-DE77-4088-908D-432A9B1A9D22}" destId="{2A86AD56-BC4E-4A76-B11C-2EB83CCC2BEF}" srcOrd="0" destOrd="1" presId="urn:microsoft.com/office/officeart/2005/8/layout/list1"/>
    <dgm:cxn modelId="{E39B29F5-7745-49F4-BCCF-75450AE53E5D}" type="presOf" srcId="{FC80056C-BC24-480B-8DBF-24EAB50F1F37}" destId="{E235C06F-3634-4139-ACD0-B1727B9212E0}" srcOrd="0" destOrd="1" presId="urn:microsoft.com/office/officeart/2005/8/layout/list1"/>
    <dgm:cxn modelId="{B7A133E2-1926-4C83-B2FE-A11B25F4BBDE}" type="presParOf" srcId="{80AD99A8-49E0-4475-B1CA-4EA53C3317ED}" destId="{58FFDBAC-AAF6-412E-892E-8FF04990365A}" srcOrd="0" destOrd="0" presId="urn:microsoft.com/office/officeart/2005/8/layout/list1"/>
    <dgm:cxn modelId="{2CFC909E-3C22-4B5C-BB2F-1B725B9EEDDC}" type="presParOf" srcId="{58FFDBAC-AAF6-412E-892E-8FF04990365A}" destId="{96120DCF-A2C8-4AB9-8B2E-58974ED1D5DD}" srcOrd="0" destOrd="0" presId="urn:microsoft.com/office/officeart/2005/8/layout/list1"/>
    <dgm:cxn modelId="{47B5689F-46A0-4CDB-A27C-E6CF0A6C6E5A}" type="presParOf" srcId="{58FFDBAC-AAF6-412E-892E-8FF04990365A}" destId="{C19619EE-3A82-4B50-97DA-01E1CFB00227}" srcOrd="1" destOrd="0" presId="urn:microsoft.com/office/officeart/2005/8/layout/list1"/>
    <dgm:cxn modelId="{4C4B1643-082F-453E-AE5E-56993864EAA8}" type="presParOf" srcId="{80AD99A8-49E0-4475-B1CA-4EA53C3317ED}" destId="{C42095DB-D08E-4E35-842F-B1BC388D465E}" srcOrd="1" destOrd="0" presId="urn:microsoft.com/office/officeart/2005/8/layout/list1"/>
    <dgm:cxn modelId="{6CE8879A-8378-451F-82E9-878906EFA515}" type="presParOf" srcId="{80AD99A8-49E0-4475-B1CA-4EA53C3317ED}" destId="{93E9F125-E230-4D62-A003-4E98B6415AD8}" srcOrd="2" destOrd="0" presId="urn:microsoft.com/office/officeart/2005/8/layout/list1"/>
    <dgm:cxn modelId="{23E41ECE-BE64-47CE-80CB-F18152B372A4}" type="presParOf" srcId="{80AD99A8-49E0-4475-B1CA-4EA53C3317ED}" destId="{44E456C2-F4F1-4F07-A4C6-998198A239FB}" srcOrd="3" destOrd="0" presId="urn:microsoft.com/office/officeart/2005/8/layout/list1"/>
    <dgm:cxn modelId="{2CF0F358-74B1-4237-800F-76240DEE128A}" type="presParOf" srcId="{80AD99A8-49E0-4475-B1CA-4EA53C3317ED}" destId="{FEC6F728-8821-478F-A82B-AED53D389CDF}" srcOrd="4" destOrd="0" presId="urn:microsoft.com/office/officeart/2005/8/layout/list1"/>
    <dgm:cxn modelId="{994945A3-8FD9-4870-BE5A-D9A45081B112}" type="presParOf" srcId="{FEC6F728-8821-478F-A82B-AED53D389CDF}" destId="{FADEE533-269B-47F3-9B31-7AF8ACEC57DA}" srcOrd="0" destOrd="0" presId="urn:microsoft.com/office/officeart/2005/8/layout/list1"/>
    <dgm:cxn modelId="{A1F80FF1-696C-480A-85ED-857F20B8A167}" type="presParOf" srcId="{FEC6F728-8821-478F-A82B-AED53D389CDF}" destId="{B857914E-9934-4187-90CC-E15F8B3BF5A0}" srcOrd="1" destOrd="0" presId="urn:microsoft.com/office/officeart/2005/8/layout/list1"/>
    <dgm:cxn modelId="{784DFBAD-5563-4ECA-8D57-8C9AEE9753C5}" type="presParOf" srcId="{80AD99A8-49E0-4475-B1CA-4EA53C3317ED}" destId="{07DACE34-59E8-4ED2-9D02-FF336905CF32}" srcOrd="5" destOrd="0" presId="urn:microsoft.com/office/officeart/2005/8/layout/list1"/>
    <dgm:cxn modelId="{19E10BCD-9452-4568-89DB-AE29E4D17B07}" type="presParOf" srcId="{80AD99A8-49E0-4475-B1CA-4EA53C3317ED}" destId="{2A86AD56-BC4E-4A76-B11C-2EB83CCC2BEF}" srcOrd="6" destOrd="0" presId="urn:microsoft.com/office/officeart/2005/8/layout/list1"/>
    <dgm:cxn modelId="{B8F850DD-44BD-4B4C-9BCB-2992431D63CA}" type="presParOf" srcId="{80AD99A8-49E0-4475-B1CA-4EA53C3317ED}" destId="{408BB8AF-3E32-42EC-A894-EF0F751667A8}" srcOrd="7" destOrd="0" presId="urn:microsoft.com/office/officeart/2005/8/layout/list1"/>
    <dgm:cxn modelId="{F60D0B50-4596-4550-911B-AD0D09E5637C}" type="presParOf" srcId="{80AD99A8-49E0-4475-B1CA-4EA53C3317ED}" destId="{07B68820-1B6E-4453-A20F-743CA752CD4B}" srcOrd="8" destOrd="0" presId="urn:microsoft.com/office/officeart/2005/8/layout/list1"/>
    <dgm:cxn modelId="{BE29EB9C-3A2D-488F-8235-29B6350CE4B1}" type="presParOf" srcId="{07B68820-1B6E-4453-A20F-743CA752CD4B}" destId="{F1C37390-8CD7-4571-AD10-5BE081073425}" srcOrd="0" destOrd="0" presId="urn:microsoft.com/office/officeart/2005/8/layout/list1"/>
    <dgm:cxn modelId="{E28ED92E-105A-436E-9191-1D31196DC805}" type="presParOf" srcId="{07B68820-1B6E-4453-A20F-743CA752CD4B}" destId="{F0A182B1-817D-48B8-BA76-29D3A7F74063}" srcOrd="1" destOrd="0" presId="urn:microsoft.com/office/officeart/2005/8/layout/list1"/>
    <dgm:cxn modelId="{2BF9E8B3-E457-4541-9360-A3E396D65108}" type="presParOf" srcId="{80AD99A8-49E0-4475-B1CA-4EA53C3317ED}" destId="{F7C25984-3316-4D87-AC18-99F5F6650CB2}" srcOrd="9" destOrd="0" presId="urn:microsoft.com/office/officeart/2005/8/layout/list1"/>
    <dgm:cxn modelId="{B79F961A-E688-4AC8-84CE-4B1EEEBC6F6E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8397D-CB53-49CA-8FC5-1497E8454F25}" type="presOf" srcId="{B60D22E2-DF11-4C55-91CE-356054B2C2FB}" destId="{FADEE533-269B-47F3-9B31-7AF8ACEC57DA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EF6ADD2A-29A8-4EC9-A0AD-6355E13F982B}" type="presOf" srcId="{FE6C782C-5BAC-477B-B276-A6472DF408E1}" destId="{C19619EE-3A82-4B50-97DA-01E1CFB00227}" srcOrd="1" destOrd="0" presId="urn:microsoft.com/office/officeart/2005/8/layout/list1"/>
    <dgm:cxn modelId="{100992D9-1BBD-4CA7-B58C-E0F7BCEAA877}" type="presOf" srcId="{FC80056C-BC24-480B-8DBF-24EAB50F1F37}" destId="{E235C06F-3634-4139-ACD0-B1727B9212E0}" srcOrd="0" destOrd="0" presId="urn:microsoft.com/office/officeart/2005/8/layout/list1"/>
    <dgm:cxn modelId="{6A6D71D8-6744-465A-9C81-BF88E6DD5FA9}" type="presOf" srcId="{85429640-BFCC-4174-B0BE-AABF3A2CE8C9}" destId="{80AD99A8-49E0-4475-B1CA-4EA53C3317ED}" srcOrd="0" destOrd="0" presId="urn:microsoft.com/office/officeart/2005/8/layout/list1"/>
    <dgm:cxn modelId="{9E318186-8361-4FD5-9D74-C8D7F864F92F}" type="presOf" srcId="{FE6C782C-5BAC-477B-B276-A6472DF408E1}" destId="{96120DCF-A2C8-4AB9-8B2E-58974ED1D5D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42ACF6B2-C7A8-4F91-AC96-A63F6A434730}" type="presOf" srcId="{B933FD44-B95D-4435-BA39-6F3D9011A221}" destId="{F0A182B1-817D-48B8-BA76-29D3A7F74063}" srcOrd="1" destOrd="0" presId="urn:microsoft.com/office/officeart/2005/8/layout/list1"/>
    <dgm:cxn modelId="{84EF4CC0-5F2A-442A-BF94-5FE5E76DE6EE}" type="presOf" srcId="{3DD4DAA3-AB02-49F7-9531-CE92D82418F5}" destId="{2A86AD56-BC4E-4A76-B11C-2EB83CCC2BEF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B96EB78F-93ED-4257-AA15-7EA296D0345E}" type="presOf" srcId="{BC5E312D-E28E-4D11-A228-2AB09988AFAA}" destId="{93E9F125-E230-4D62-A003-4E98B6415AD8}" srcOrd="0" destOrd="1" presId="urn:microsoft.com/office/officeart/2005/8/layout/list1"/>
    <dgm:cxn modelId="{0ED05BB1-38AA-409F-975D-81F1EE0D1D51}" type="presOf" srcId="{B60D22E2-DF11-4C55-91CE-356054B2C2FB}" destId="{B857914E-9934-4187-90CC-E15F8B3BF5A0}" srcOrd="1" destOrd="0" presId="urn:microsoft.com/office/officeart/2005/8/layout/list1"/>
    <dgm:cxn modelId="{B961985A-E5C4-48B8-BBC1-036DC953F987}" type="presOf" srcId="{B933FD44-B95D-4435-BA39-6F3D9011A221}" destId="{F1C37390-8CD7-4571-AD10-5BE081073425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52F5E5FB-9647-48FF-95DB-7963C6C9ADFF}" type="presOf" srcId="{CBBD5AB2-330A-4714-8479-E42EB8787384}" destId="{93E9F125-E230-4D62-A003-4E98B6415AD8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1567A861-931F-4634-B386-745833AF1C17}" type="presParOf" srcId="{80AD99A8-49E0-4475-B1CA-4EA53C3317ED}" destId="{58FFDBAC-AAF6-412E-892E-8FF04990365A}" srcOrd="0" destOrd="0" presId="urn:microsoft.com/office/officeart/2005/8/layout/list1"/>
    <dgm:cxn modelId="{8B0A8168-C86B-466D-940A-D39D1971B03C}" type="presParOf" srcId="{58FFDBAC-AAF6-412E-892E-8FF04990365A}" destId="{96120DCF-A2C8-4AB9-8B2E-58974ED1D5DD}" srcOrd="0" destOrd="0" presId="urn:microsoft.com/office/officeart/2005/8/layout/list1"/>
    <dgm:cxn modelId="{A1C98D55-2DCF-4AD3-B2F1-AF6D63CB2D93}" type="presParOf" srcId="{58FFDBAC-AAF6-412E-892E-8FF04990365A}" destId="{C19619EE-3A82-4B50-97DA-01E1CFB00227}" srcOrd="1" destOrd="0" presId="urn:microsoft.com/office/officeart/2005/8/layout/list1"/>
    <dgm:cxn modelId="{BB2A3DF5-5180-4F62-A382-BD715B3D21F2}" type="presParOf" srcId="{80AD99A8-49E0-4475-B1CA-4EA53C3317ED}" destId="{C42095DB-D08E-4E35-842F-B1BC388D465E}" srcOrd="1" destOrd="0" presId="urn:microsoft.com/office/officeart/2005/8/layout/list1"/>
    <dgm:cxn modelId="{6650CA70-9B5A-414F-9964-C3A99B342A14}" type="presParOf" srcId="{80AD99A8-49E0-4475-B1CA-4EA53C3317ED}" destId="{93E9F125-E230-4D62-A003-4E98B6415AD8}" srcOrd="2" destOrd="0" presId="urn:microsoft.com/office/officeart/2005/8/layout/list1"/>
    <dgm:cxn modelId="{5F4946CE-18AF-4FD7-B83C-316C633DE3BD}" type="presParOf" srcId="{80AD99A8-49E0-4475-B1CA-4EA53C3317ED}" destId="{44E456C2-F4F1-4F07-A4C6-998198A239FB}" srcOrd="3" destOrd="0" presId="urn:microsoft.com/office/officeart/2005/8/layout/list1"/>
    <dgm:cxn modelId="{7DB55710-F512-4F15-BF8D-E222F5F64B2C}" type="presParOf" srcId="{80AD99A8-49E0-4475-B1CA-4EA53C3317ED}" destId="{FEC6F728-8821-478F-A82B-AED53D389CDF}" srcOrd="4" destOrd="0" presId="urn:microsoft.com/office/officeart/2005/8/layout/list1"/>
    <dgm:cxn modelId="{B9EF9D4E-D64E-46EE-880F-C5CDE96BAF45}" type="presParOf" srcId="{FEC6F728-8821-478F-A82B-AED53D389CDF}" destId="{FADEE533-269B-47F3-9B31-7AF8ACEC57DA}" srcOrd="0" destOrd="0" presId="urn:microsoft.com/office/officeart/2005/8/layout/list1"/>
    <dgm:cxn modelId="{144188F4-5456-48CB-9E25-FD2A1E93A4A7}" type="presParOf" srcId="{FEC6F728-8821-478F-A82B-AED53D389CDF}" destId="{B857914E-9934-4187-90CC-E15F8B3BF5A0}" srcOrd="1" destOrd="0" presId="urn:microsoft.com/office/officeart/2005/8/layout/list1"/>
    <dgm:cxn modelId="{BFB08B6D-6A3E-48FB-9FAE-CE2AF90B2750}" type="presParOf" srcId="{80AD99A8-49E0-4475-B1CA-4EA53C3317ED}" destId="{07DACE34-59E8-4ED2-9D02-FF336905CF32}" srcOrd="5" destOrd="0" presId="urn:microsoft.com/office/officeart/2005/8/layout/list1"/>
    <dgm:cxn modelId="{83D49A66-51C9-4CA7-BDD6-9B3362DEA46A}" type="presParOf" srcId="{80AD99A8-49E0-4475-B1CA-4EA53C3317ED}" destId="{2A86AD56-BC4E-4A76-B11C-2EB83CCC2BEF}" srcOrd="6" destOrd="0" presId="urn:microsoft.com/office/officeart/2005/8/layout/list1"/>
    <dgm:cxn modelId="{571DC5E8-7B81-4799-9876-66FBAB6F6120}" type="presParOf" srcId="{80AD99A8-49E0-4475-B1CA-4EA53C3317ED}" destId="{408BB8AF-3E32-42EC-A894-EF0F751667A8}" srcOrd="7" destOrd="0" presId="urn:microsoft.com/office/officeart/2005/8/layout/list1"/>
    <dgm:cxn modelId="{8ACE167F-56D7-4A6A-AD3F-927F7C36DC10}" type="presParOf" srcId="{80AD99A8-49E0-4475-B1CA-4EA53C3317ED}" destId="{07B68820-1B6E-4453-A20F-743CA752CD4B}" srcOrd="8" destOrd="0" presId="urn:microsoft.com/office/officeart/2005/8/layout/list1"/>
    <dgm:cxn modelId="{B76B4DB9-701F-4EAD-8C61-BFBDDC2A4BFE}" type="presParOf" srcId="{07B68820-1B6E-4453-A20F-743CA752CD4B}" destId="{F1C37390-8CD7-4571-AD10-5BE081073425}" srcOrd="0" destOrd="0" presId="urn:microsoft.com/office/officeart/2005/8/layout/list1"/>
    <dgm:cxn modelId="{A0F35A95-0AD8-4865-A924-285B579A67BB}" type="presParOf" srcId="{07B68820-1B6E-4453-A20F-743CA752CD4B}" destId="{F0A182B1-817D-48B8-BA76-29D3A7F74063}" srcOrd="1" destOrd="0" presId="urn:microsoft.com/office/officeart/2005/8/layout/list1"/>
    <dgm:cxn modelId="{B375CF6D-2B69-46CF-8E1A-E36AFB7A628F}" type="presParOf" srcId="{80AD99A8-49E0-4475-B1CA-4EA53C3317ED}" destId="{F7C25984-3316-4D87-AC18-99F5F6650CB2}" srcOrd="9" destOrd="0" presId="urn:microsoft.com/office/officeart/2005/8/layout/list1"/>
    <dgm:cxn modelId="{9CFB4E01-152C-42E2-B4D8-4A2B75A5A80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200" dirty="0" smtClean="0"/>
            <a:t>Congruent Triangles</a:t>
          </a:r>
          <a:endParaRPr lang="en-US" sz="12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follow from the definition of congruence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3CD3FFB3-F987-47F5-9B4A-820945485738}" type="presOf" srcId="{FE6C782C-5BAC-477B-B276-A6472DF408E1}" destId="{C19619EE-3A82-4B50-97DA-01E1CFB00227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6A44B138-A87D-4223-B3A2-482A34ABE22B}" type="presOf" srcId="{CBBD5AB2-330A-4714-8479-E42EB8787384}" destId="{93E9F125-E230-4D62-A003-4E98B6415AD8}" srcOrd="0" destOrd="0" presId="urn:microsoft.com/office/officeart/2005/8/layout/list1"/>
    <dgm:cxn modelId="{377EBD8C-6E73-4090-ABA1-788E133BE0DA}" type="presOf" srcId="{3DD4DAA3-AB02-49F7-9531-CE92D82418F5}" destId="{2A86AD56-BC4E-4A76-B11C-2EB83CCC2BEF}" srcOrd="0" destOrd="0" presId="urn:microsoft.com/office/officeart/2005/8/layout/list1"/>
    <dgm:cxn modelId="{B85E6465-7C56-4B29-9B2E-6DEE41E992A3}" type="presOf" srcId="{B933FD44-B95D-4435-BA39-6F3D9011A221}" destId="{F0A182B1-817D-48B8-BA76-29D3A7F74063}" srcOrd="1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A4D773BE-3F39-4EDE-B961-A4D7870089CF}" type="presOf" srcId="{FE6C782C-5BAC-477B-B276-A6472DF408E1}" destId="{96120DCF-A2C8-4AB9-8B2E-58974ED1D5D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AD9C867-3C2C-42C5-98BC-1AA8B90B1A21}" type="presOf" srcId="{FC80056C-BC24-480B-8DBF-24EAB50F1F37}" destId="{E235C06F-3634-4139-ACD0-B1727B9212E0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52982B62-FD18-4C78-B639-926FC67DACF2}" type="presOf" srcId="{7B9CDA1A-3BEA-45AC-B47A-2DE1648DA192}" destId="{E235C06F-3634-4139-ACD0-B1727B9212E0}" srcOrd="0" destOrd="0" presId="urn:microsoft.com/office/officeart/2005/8/layout/list1"/>
    <dgm:cxn modelId="{FA26418A-F922-43B6-AD71-9FCB38661591}" type="presOf" srcId="{B933FD44-B95D-4435-BA39-6F3D9011A221}" destId="{F1C37390-8CD7-4571-AD10-5BE081073425}" srcOrd="0" destOrd="0" presId="urn:microsoft.com/office/officeart/2005/8/layout/list1"/>
    <dgm:cxn modelId="{43EB9D4E-AF8E-481C-B008-7EAA46588D9A}" type="presOf" srcId="{B60D22E2-DF11-4C55-91CE-356054B2C2FB}" destId="{B857914E-9934-4187-90CC-E15F8B3BF5A0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78A6E486-E83A-43C9-AE22-7F92EA74B355}" type="presOf" srcId="{B60D22E2-DF11-4C55-91CE-356054B2C2FB}" destId="{FADEE533-269B-47F3-9B31-7AF8ACEC57DA}" srcOrd="0" destOrd="0" presId="urn:microsoft.com/office/officeart/2005/8/layout/list1"/>
    <dgm:cxn modelId="{FC9CE2B8-A5A0-4F2A-ADC5-A97BF372326F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C63A80AE-8149-4B91-A0F5-109E3A41A9BD}" type="presOf" srcId="{DF732E7C-2AF8-4D4F-A18A-BB59FBE75B38}" destId="{93E9F125-E230-4D62-A003-4E98B6415AD8}" srcOrd="0" destOrd="1" presId="urn:microsoft.com/office/officeart/2005/8/layout/list1"/>
    <dgm:cxn modelId="{D3031822-1499-46E8-B72B-C37C11160E85}" type="presParOf" srcId="{80AD99A8-49E0-4475-B1CA-4EA53C3317ED}" destId="{58FFDBAC-AAF6-412E-892E-8FF04990365A}" srcOrd="0" destOrd="0" presId="urn:microsoft.com/office/officeart/2005/8/layout/list1"/>
    <dgm:cxn modelId="{6B233D94-6CA3-45BE-A745-3EF606ECCF07}" type="presParOf" srcId="{58FFDBAC-AAF6-412E-892E-8FF04990365A}" destId="{96120DCF-A2C8-4AB9-8B2E-58974ED1D5DD}" srcOrd="0" destOrd="0" presId="urn:microsoft.com/office/officeart/2005/8/layout/list1"/>
    <dgm:cxn modelId="{EAE65F56-4C56-4B4F-ABEA-ED1722A8D482}" type="presParOf" srcId="{58FFDBAC-AAF6-412E-892E-8FF04990365A}" destId="{C19619EE-3A82-4B50-97DA-01E1CFB00227}" srcOrd="1" destOrd="0" presId="urn:microsoft.com/office/officeart/2005/8/layout/list1"/>
    <dgm:cxn modelId="{FD276773-F32B-4B0D-AF14-961227C7A81F}" type="presParOf" srcId="{80AD99A8-49E0-4475-B1CA-4EA53C3317ED}" destId="{C42095DB-D08E-4E35-842F-B1BC388D465E}" srcOrd="1" destOrd="0" presId="urn:microsoft.com/office/officeart/2005/8/layout/list1"/>
    <dgm:cxn modelId="{31C50AF0-5121-4E09-95F6-23ABD44B0400}" type="presParOf" srcId="{80AD99A8-49E0-4475-B1CA-4EA53C3317ED}" destId="{93E9F125-E230-4D62-A003-4E98B6415AD8}" srcOrd="2" destOrd="0" presId="urn:microsoft.com/office/officeart/2005/8/layout/list1"/>
    <dgm:cxn modelId="{2CA4A390-4DD1-44E0-BBE0-710BB2E14659}" type="presParOf" srcId="{80AD99A8-49E0-4475-B1CA-4EA53C3317ED}" destId="{44E456C2-F4F1-4F07-A4C6-998198A239FB}" srcOrd="3" destOrd="0" presId="urn:microsoft.com/office/officeart/2005/8/layout/list1"/>
    <dgm:cxn modelId="{BB8BDC93-1E67-4558-806F-C205E433C9F6}" type="presParOf" srcId="{80AD99A8-49E0-4475-B1CA-4EA53C3317ED}" destId="{FEC6F728-8821-478F-A82B-AED53D389CDF}" srcOrd="4" destOrd="0" presId="urn:microsoft.com/office/officeart/2005/8/layout/list1"/>
    <dgm:cxn modelId="{97C8F62B-9954-40A6-B9FA-14970F17F408}" type="presParOf" srcId="{FEC6F728-8821-478F-A82B-AED53D389CDF}" destId="{FADEE533-269B-47F3-9B31-7AF8ACEC57DA}" srcOrd="0" destOrd="0" presId="urn:microsoft.com/office/officeart/2005/8/layout/list1"/>
    <dgm:cxn modelId="{0A17DB37-2B32-4F63-8D96-76C3213344C9}" type="presParOf" srcId="{FEC6F728-8821-478F-A82B-AED53D389CDF}" destId="{B857914E-9934-4187-90CC-E15F8B3BF5A0}" srcOrd="1" destOrd="0" presId="urn:microsoft.com/office/officeart/2005/8/layout/list1"/>
    <dgm:cxn modelId="{37A8092A-724B-475F-915A-1401C9A86A33}" type="presParOf" srcId="{80AD99A8-49E0-4475-B1CA-4EA53C3317ED}" destId="{07DACE34-59E8-4ED2-9D02-FF336905CF32}" srcOrd="5" destOrd="0" presId="urn:microsoft.com/office/officeart/2005/8/layout/list1"/>
    <dgm:cxn modelId="{A8D759F5-D7D3-4111-A9EE-0B40DF7E4DB6}" type="presParOf" srcId="{80AD99A8-49E0-4475-B1CA-4EA53C3317ED}" destId="{2A86AD56-BC4E-4A76-B11C-2EB83CCC2BEF}" srcOrd="6" destOrd="0" presId="urn:microsoft.com/office/officeart/2005/8/layout/list1"/>
    <dgm:cxn modelId="{0C3F1B70-B0A7-4374-B805-8AD18409647A}" type="presParOf" srcId="{80AD99A8-49E0-4475-B1CA-4EA53C3317ED}" destId="{408BB8AF-3E32-42EC-A894-EF0F751667A8}" srcOrd="7" destOrd="0" presId="urn:microsoft.com/office/officeart/2005/8/layout/list1"/>
    <dgm:cxn modelId="{02170BCF-7521-4644-9775-EE50A75A19EE}" type="presParOf" srcId="{80AD99A8-49E0-4475-B1CA-4EA53C3317ED}" destId="{07B68820-1B6E-4453-A20F-743CA752CD4B}" srcOrd="8" destOrd="0" presId="urn:microsoft.com/office/officeart/2005/8/layout/list1"/>
    <dgm:cxn modelId="{BE56F68D-FEC3-4F10-9584-06D4758C1F0D}" type="presParOf" srcId="{07B68820-1B6E-4453-A20F-743CA752CD4B}" destId="{F1C37390-8CD7-4571-AD10-5BE081073425}" srcOrd="0" destOrd="0" presId="urn:microsoft.com/office/officeart/2005/8/layout/list1"/>
    <dgm:cxn modelId="{51E11042-FF35-4DAB-8E89-9BB873F39341}" type="presParOf" srcId="{07B68820-1B6E-4453-A20F-743CA752CD4B}" destId="{F0A182B1-817D-48B8-BA76-29D3A7F74063}" srcOrd="1" destOrd="0" presId="urn:microsoft.com/office/officeart/2005/8/layout/list1"/>
    <dgm:cxn modelId="{6023306F-66AD-465D-BE0D-5E3609B63DD9}" type="presParOf" srcId="{80AD99A8-49E0-4475-B1CA-4EA53C3317ED}" destId="{F7C25984-3316-4D87-AC18-99F5F6650CB2}" srcOrd="9" destOrd="0" presId="urn:microsoft.com/office/officeart/2005/8/layout/list1"/>
    <dgm:cxn modelId="{38D7B150-D826-4443-8DCA-CCC78699DEA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/>
      <dgm:spPr/>
      <dgm:t>
        <a:bodyPr/>
        <a:lstStyle/>
        <a:p>
          <a:r>
            <a:rPr lang="en-US" dirty="0" smtClean="0"/>
            <a:t>Daily Ticket out the Door</a:t>
          </a:r>
          <a:endParaRPr lang="en-US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Congruent Triangles</a:t>
          </a:r>
          <a:endParaRPr lang="en-US" sz="10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/>
      <dgm:spPr/>
      <dgm:t>
        <a:bodyPr/>
        <a:lstStyle/>
        <a:p>
          <a:r>
            <a:rPr lang="en-US" dirty="0" smtClean="0"/>
            <a:t>5 Question Daily Assessment</a:t>
          </a:r>
          <a:endParaRPr lang="en-US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3638BFC6-F435-4474-8DC5-AA4B945F7814}">
      <dgm:prSet custT="1"/>
      <dgm:spPr/>
      <dgm:t>
        <a:bodyPr/>
        <a:lstStyle/>
        <a:p>
          <a:r>
            <a:rPr lang="en-US" sz="1600" dirty="0" smtClean="0"/>
            <a:t>Explain how the criteria for triangle congruence follow from the definition of congruence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34A9EF92-445A-4C77-B0A3-E14229608F13}" type="parTrans" cxnId="{84C2BE6F-BFC7-4AB6-898F-254FA51E2CDE}">
      <dgm:prSet/>
      <dgm:spPr/>
      <dgm:t>
        <a:bodyPr/>
        <a:lstStyle/>
        <a:p>
          <a:endParaRPr lang="en-US"/>
        </a:p>
      </dgm:t>
    </dgm:pt>
    <dgm:pt modelId="{8D02BC64-F412-41B1-A4D1-1930665E41E0}" type="sibTrans" cxnId="{84C2BE6F-BFC7-4AB6-898F-254FA51E2CDE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4F3CA5-712D-4C28-A9E2-5A2121E71119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F8849A2B-AD04-480A-A8C7-D3C7B8E3E123}" type="presOf" srcId="{CBBD5AB2-330A-4714-8479-E42EB8787384}" destId="{93E9F125-E230-4D62-A003-4E98B6415AD8}" srcOrd="0" destOrd="0" presId="urn:microsoft.com/office/officeart/2005/8/layout/list1"/>
    <dgm:cxn modelId="{08CEF117-FCDE-492A-B3E2-9BAE031C261C}" type="presOf" srcId="{7B9CDA1A-3BEA-45AC-B47A-2DE1648DA192}" destId="{E235C06F-3634-4139-ACD0-B1727B9212E0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463DBA4-6103-466F-A92F-F5E9410F4B8F}" type="presOf" srcId="{B60D22E2-DF11-4C55-91CE-356054B2C2FB}" destId="{FADEE533-269B-47F3-9B31-7AF8ACEC57DA}" srcOrd="0" destOrd="0" presId="urn:microsoft.com/office/officeart/2005/8/layout/list1"/>
    <dgm:cxn modelId="{03D2394D-296E-4F99-88B2-B145EEFF9552}" type="presOf" srcId="{B933FD44-B95D-4435-BA39-6F3D9011A221}" destId="{F1C37390-8CD7-4571-AD10-5BE081073425}" srcOrd="0" destOrd="0" presId="urn:microsoft.com/office/officeart/2005/8/layout/list1"/>
    <dgm:cxn modelId="{52F137B4-998B-4606-BE04-3E7EA7FD4273}" type="presOf" srcId="{FE6C782C-5BAC-477B-B276-A6472DF408E1}" destId="{96120DCF-A2C8-4AB9-8B2E-58974ED1D5DD}" srcOrd="0" destOrd="0" presId="urn:microsoft.com/office/officeart/2005/8/layout/list1"/>
    <dgm:cxn modelId="{7A41D444-160C-4534-834C-1F5236712DE4}" type="presOf" srcId="{85429640-BFCC-4174-B0BE-AABF3A2CE8C9}" destId="{80AD99A8-49E0-4475-B1CA-4EA53C3317ED}" srcOrd="0" destOrd="0" presId="urn:microsoft.com/office/officeart/2005/8/layout/list1"/>
    <dgm:cxn modelId="{C852014C-C985-41AA-82BD-FB24DDCC5796}" type="presOf" srcId="{3638BFC6-F435-4474-8DC5-AA4B945F7814}" destId="{93E9F125-E230-4D62-A003-4E98B6415AD8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4C2BE6F-BFC7-4AB6-898F-254FA51E2CDE}" srcId="{CBBD5AB2-330A-4714-8479-E42EB8787384}" destId="{3638BFC6-F435-4474-8DC5-AA4B945F7814}" srcOrd="0" destOrd="0" parTransId="{34A9EF92-445A-4C77-B0A3-E14229608F13}" sibTransId="{8D02BC64-F412-41B1-A4D1-1930665E41E0}"/>
    <dgm:cxn modelId="{450EE96B-78B6-4A2C-AFBC-D0848083951F}" type="presOf" srcId="{B933FD44-B95D-4435-BA39-6F3D9011A221}" destId="{F0A182B1-817D-48B8-BA76-29D3A7F74063}" srcOrd="1" destOrd="0" presId="urn:microsoft.com/office/officeart/2005/8/layout/list1"/>
    <dgm:cxn modelId="{53FBB7CF-1364-4AAD-A478-C2D9C387ADE6}" type="presOf" srcId="{FC80056C-BC24-480B-8DBF-24EAB50F1F37}" destId="{E235C06F-3634-4139-ACD0-B1727B9212E0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E66021E6-C7FF-4568-B307-9579A138F99F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4B0BF0ED-1B14-4607-B056-10B7681261D7}" type="presOf" srcId="{3DD4DAA3-AB02-49F7-9531-CE92D82418F5}" destId="{2A86AD56-BC4E-4A76-B11C-2EB83CCC2BEF}" srcOrd="0" destOrd="0" presId="urn:microsoft.com/office/officeart/2005/8/layout/list1"/>
    <dgm:cxn modelId="{EF2EB51B-7C9B-4878-A07A-5E00D847C5D8}" type="presParOf" srcId="{80AD99A8-49E0-4475-B1CA-4EA53C3317ED}" destId="{58FFDBAC-AAF6-412E-892E-8FF04990365A}" srcOrd="0" destOrd="0" presId="urn:microsoft.com/office/officeart/2005/8/layout/list1"/>
    <dgm:cxn modelId="{9F2B4A0C-2A41-4BCC-B9D4-9A162B0B01C9}" type="presParOf" srcId="{58FFDBAC-AAF6-412E-892E-8FF04990365A}" destId="{96120DCF-A2C8-4AB9-8B2E-58974ED1D5DD}" srcOrd="0" destOrd="0" presId="urn:microsoft.com/office/officeart/2005/8/layout/list1"/>
    <dgm:cxn modelId="{C384C840-51E1-44DF-ABD3-E6C60178403B}" type="presParOf" srcId="{58FFDBAC-AAF6-412E-892E-8FF04990365A}" destId="{C19619EE-3A82-4B50-97DA-01E1CFB00227}" srcOrd="1" destOrd="0" presId="urn:microsoft.com/office/officeart/2005/8/layout/list1"/>
    <dgm:cxn modelId="{FC7420FF-48EE-47CC-B898-27F368303AA0}" type="presParOf" srcId="{80AD99A8-49E0-4475-B1CA-4EA53C3317ED}" destId="{C42095DB-D08E-4E35-842F-B1BC388D465E}" srcOrd="1" destOrd="0" presId="urn:microsoft.com/office/officeart/2005/8/layout/list1"/>
    <dgm:cxn modelId="{D8C23CA0-B909-4497-BE3D-F632AC78C61A}" type="presParOf" srcId="{80AD99A8-49E0-4475-B1CA-4EA53C3317ED}" destId="{93E9F125-E230-4D62-A003-4E98B6415AD8}" srcOrd="2" destOrd="0" presId="urn:microsoft.com/office/officeart/2005/8/layout/list1"/>
    <dgm:cxn modelId="{2857F309-556E-4DB1-854C-366215B5F595}" type="presParOf" srcId="{80AD99A8-49E0-4475-B1CA-4EA53C3317ED}" destId="{44E456C2-F4F1-4F07-A4C6-998198A239FB}" srcOrd="3" destOrd="0" presId="urn:microsoft.com/office/officeart/2005/8/layout/list1"/>
    <dgm:cxn modelId="{A6F33392-4182-4981-98BC-FC292CCE9361}" type="presParOf" srcId="{80AD99A8-49E0-4475-B1CA-4EA53C3317ED}" destId="{FEC6F728-8821-478F-A82B-AED53D389CDF}" srcOrd="4" destOrd="0" presId="urn:microsoft.com/office/officeart/2005/8/layout/list1"/>
    <dgm:cxn modelId="{7C92A743-DEBA-4F66-AF78-35D72E25AEB5}" type="presParOf" srcId="{FEC6F728-8821-478F-A82B-AED53D389CDF}" destId="{FADEE533-269B-47F3-9B31-7AF8ACEC57DA}" srcOrd="0" destOrd="0" presId="urn:microsoft.com/office/officeart/2005/8/layout/list1"/>
    <dgm:cxn modelId="{A0557345-AAA5-412D-9FB7-419ACD562A75}" type="presParOf" srcId="{FEC6F728-8821-478F-A82B-AED53D389CDF}" destId="{B857914E-9934-4187-90CC-E15F8B3BF5A0}" srcOrd="1" destOrd="0" presId="urn:microsoft.com/office/officeart/2005/8/layout/list1"/>
    <dgm:cxn modelId="{481C1F94-5519-4073-B09F-C0BE2C90EE87}" type="presParOf" srcId="{80AD99A8-49E0-4475-B1CA-4EA53C3317ED}" destId="{07DACE34-59E8-4ED2-9D02-FF336905CF32}" srcOrd="5" destOrd="0" presId="urn:microsoft.com/office/officeart/2005/8/layout/list1"/>
    <dgm:cxn modelId="{64EDBFC2-B1C8-4573-9DC8-86FA7DF1E694}" type="presParOf" srcId="{80AD99A8-49E0-4475-B1CA-4EA53C3317ED}" destId="{2A86AD56-BC4E-4A76-B11C-2EB83CCC2BEF}" srcOrd="6" destOrd="0" presId="urn:microsoft.com/office/officeart/2005/8/layout/list1"/>
    <dgm:cxn modelId="{C360C9CD-DC43-426C-BA2F-83A1231750DB}" type="presParOf" srcId="{80AD99A8-49E0-4475-B1CA-4EA53C3317ED}" destId="{408BB8AF-3E32-42EC-A894-EF0F751667A8}" srcOrd="7" destOrd="0" presId="urn:microsoft.com/office/officeart/2005/8/layout/list1"/>
    <dgm:cxn modelId="{F922A56F-07D6-4149-81B6-1AF549FFE0A4}" type="presParOf" srcId="{80AD99A8-49E0-4475-B1CA-4EA53C3317ED}" destId="{07B68820-1B6E-4453-A20F-743CA752CD4B}" srcOrd="8" destOrd="0" presId="urn:microsoft.com/office/officeart/2005/8/layout/list1"/>
    <dgm:cxn modelId="{A5D8664B-3E11-4E43-A9CB-49ECAFC8B367}" type="presParOf" srcId="{07B68820-1B6E-4453-A20F-743CA752CD4B}" destId="{F1C37390-8CD7-4571-AD10-5BE081073425}" srcOrd="0" destOrd="0" presId="urn:microsoft.com/office/officeart/2005/8/layout/list1"/>
    <dgm:cxn modelId="{60B78B45-BF7B-4F63-9020-0F33D020C23B}" type="presParOf" srcId="{07B68820-1B6E-4453-A20F-743CA752CD4B}" destId="{F0A182B1-817D-48B8-BA76-29D3A7F74063}" srcOrd="1" destOrd="0" presId="urn:microsoft.com/office/officeart/2005/8/layout/list1"/>
    <dgm:cxn modelId="{08C8F40A-0B21-4520-A028-F3B15A9E0B70}" type="presParOf" srcId="{80AD99A8-49E0-4475-B1CA-4EA53C3317ED}" destId="{F7C25984-3316-4D87-AC18-99F5F6650CB2}" srcOrd="9" destOrd="0" presId="urn:microsoft.com/office/officeart/2005/8/layout/list1"/>
    <dgm:cxn modelId="{43A9C959-0DA8-4524-B718-51AA5352465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100" dirty="0" smtClean="0"/>
            <a:t>Daily Ticket out the Door</a:t>
          </a:r>
          <a:endParaRPr lang="en-US" sz="11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Congruent Triangles</a:t>
          </a:r>
          <a:endParaRPr lang="en-US" sz="9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100" dirty="0" smtClean="0"/>
            <a:t>5 Question Daily Assessment</a:t>
          </a:r>
          <a:endParaRPr lang="en-US" sz="11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(SSS, SAS, ASA, AAS, and HL) follow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ACFD8-4E92-4884-AFB6-5927C78A36F8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9105E73-D9BD-46CB-9947-4782082043A0}" type="presOf" srcId="{85429640-BFCC-4174-B0BE-AABF3A2CE8C9}" destId="{80AD99A8-49E0-4475-B1CA-4EA53C3317ED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E6176496-F24D-4830-97A5-6D67098EC5C0}" type="presOf" srcId="{B60D22E2-DF11-4C55-91CE-356054B2C2FB}" destId="{B857914E-9934-4187-90CC-E15F8B3BF5A0}" srcOrd="1" destOrd="0" presId="urn:microsoft.com/office/officeart/2005/8/layout/list1"/>
    <dgm:cxn modelId="{264BDF1E-325D-4933-88E9-A834499E9A54}" type="presOf" srcId="{B933FD44-B95D-4435-BA39-6F3D9011A221}" destId="{F0A182B1-817D-48B8-BA76-29D3A7F74063}" srcOrd="1" destOrd="0" presId="urn:microsoft.com/office/officeart/2005/8/layout/list1"/>
    <dgm:cxn modelId="{DA493ED3-B590-4845-8582-B313FD2D60AA}" type="presOf" srcId="{7B9CDA1A-3BEA-45AC-B47A-2DE1648DA192}" destId="{E235C06F-3634-4139-ACD0-B1727B9212E0}" srcOrd="0" destOrd="0" presId="urn:microsoft.com/office/officeart/2005/8/layout/list1"/>
    <dgm:cxn modelId="{73C8AB57-8E09-4BB3-8410-6C8B62E0AE65}" type="presOf" srcId="{FE6C782C-5BAC-477B-B276-A6472DF408E1}" destId="{96120DCF-A2C8-4AB9-8B2E-58974ED1D5DD}" srcOrd="0" destOrd="0" presId="urn:microsoft.com/office/officeart/2005/8/layout/list1"/>
    <dgm:cxn modelId="{097C46CB-45D2-435E-A272-6A00D749650F}" type="presOf" srcId="{DF732E7C-2AF8-4D4F-A18A-BB59FBE75B38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0C65C8F-EBBA-46A9-8940-9D4D85C1D7E5}" type="presOf" srcId="{FC80056C-BC24-480B-8DBF-24EAB50F1F37}" destId="{E235C06F-3634-4139-ACD0-B1727B9212E0}" srcOrd="0" destOrd="1" presId="urn:microsoft.com/office/officeart/2005/8/layout/list1"/>
    <dgm:cxn modelId="{97DA003B-1E55-407C-B5EA-3F2363F2A362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2508D3F2-01FF-480C-83E0-ED9E3C16B5C7}" type="presOf" srcId="{CBBD5AB2-330A-4714-8479-E42EB8787384}" destId="{93E9F125-E230-4D62-A003-4E98B6415AD8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E886257-FA53-4B39-B23C-9133452D4EE8}" type="presOf" srcId="{B933FD44-B95D-4435-BA39-6F3D9011A221}" destId="{F1C37390-8CD7-4571-AD10-5BE081073425}" srcOrd="0" destOrd="0" presId="urn:microsoft.com/office/officeart/2005/8/layout/list1"/>
    <dgm:cxn modelId="{D9ED8C73-989A-444B-A7BC-D187FE9D0D99}" type="presOf" srcId="{3DD4DAA3-AB02-49F7-9531-CE92D82418F5}" destId="{2A86AD56-BC4E-4A76-B11C-2EB83CCC2BEF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D05F62F3-B6A0-4452-9B75-5F01ED2F0E70}" type="presParOf" srcId="{80AD99A8-49E0-4475-B1CA-4EA53C3317ED}" destId="{58FFDBAC-AAF6-412E-892E-8FF04990365A}" srcOrd="0" destOrd="0" presId="urn:microsoft.com/office/officeart/2005/8/layout/list1"/>
    <dgm:cxn modelId="{76DF191D-43F3-4DC6-9E79-6E7CE4904910}" type="presParOf" srcId="{58FFDBAC-AAF6-412E-892E-8FF04990365A}" destId="{96120DCF-A2C8-4AB9-8B2E-58974ED1D5DD}" srcOrd="0" destOrd="0" presId="urn:microsoft.com/office/officeart/2005/8/layout/list1"/>
    <dgm:cxn modelId="{EEB1E422-799E-4CAF-8DCE-135DAF5E5AD3}" type="presParOf" srcId="{58FFDBAC-AAF6-412E-892E-8FF04990365A}" destId="{C19619EE-3A82-4B50-97DA-01E1CFB00227}" srcOrd="1" destOrd="0" presId="urn:microsoft.com/office/officeart/2005/8/layout/list1"/>
    <dgm:cxn modelId="{FB434122-E7DC-4F45-A790-A8CA8BE33793}" type="presParOf" srcId="{80AD99A8-49E0-4475-B1CA-4EA53C3317ED}" destId="{C42095DB-D08E-4E35-842F-B1BC388D465E}" srcOrd="1" destOrd="0" presId="urn:microsoft.com/office/officeart/2005/8/layout/list1"/>
    <dgm:cxn modelId="{1E6B9313-DA9C-47D5-AC8C-FAD8642BD8E4}" type="presParOf" srcId="{80AD99A8-49E0-4475-B1CA-4EA53C3317ED}" destId="{93E9F125-E230-4D62-A003-4E98B6415AD8}" srcOrd="2" destOrd="0" presId="urn:microsoft.com/office/officeart/2005/8/layout/list1"/>
    <dgm:cxn modelId="{D6390A15-CCD2-4EB2-BE44-760A886AE6B3}" type="presParOf" srcId="{80AD99A8-49E0-4475-B1CA-4EA53C3317ED}" destId="{44E456C2-F4F1-4F07-A4C6-998198A239FB}" srcOrd="3" destOrd="0" presId="urn:microsoft.com/office/officeart/2005/8/layout/list1"/>
    <dgm:cxn modelId="{928D9F3C-93D2-423B-9527-884350B30640}" type="presParOf" srcId="{80AD99A8-49E0-4475-B1CA-4EA53C3317ED}" destId="{FEC6F728-8821-478F-A82B-AED53D389CDF}" srcOrd="4" destOrd="0" presId="urn:microsoft.com/office/officeart/2005/8/layout/list1"/>
    <dgm:cxn modelId="{831574B8-58CE-45A1-BF65-BBBEF4504CFF}" type="presParOf" srcId="{FEC6F728-8821-478F-A82B-AED53D389CDF}" destId="{FADEE533-269B-47F3-9B31-7AF8ACEC57DA}" srcOrd="0" destOrd="0" presId="urn:microsoft.com/office/officeart/2005/8/layout/list1"/>
    <dgm:cxn modelId="{1BFF3DA9-8735-477F-A95B-C45C1857BB83}" type="presParOf" srcId="{FEC6F728-8821-478F-A82B-AED53D389CDF}" destId="{B857914E-9934-4187-90CC-E15F8B3BF5A0}" srcOrd="1" destOrd="0" presId="urn:microsoft.com/office/officeart/2005/8/layout/list1"/>
    <dgm:cxn modelId="{78828B49-4860-4B6D-A72D-985F38305E61}" type="presParOf" srcId="{80AD99A8-49E0-4475-B1CA-4EA53C3317ED}" destId="{07DACE34-59E8-4ED2-9D02-FF336905CF32}" srcOrd="5" destOrd="0" presId="urn:microsoft.com/office/officeart/2005/8/layout/list1"/>
    <dgm:cxn modelId="{509BCE6E-55CB-45B4-B6BE-76458A09A3B1}" type="presParOf" srcId="{80AD99A8-49E0-4475-B1CA-4EA53C3317ED}" destId="{2A86AD56-BC4E-4A76-B11C-2EB83CCC2BEF}" srcOrd="6" destOrd="0" presId="urn:microsoft.com/office/officeart/2005/8/layout/list1"/>
    <dgm:cxn modelId="{D9A3913D-C3AE-4F4B-AFEE-AE89986DE339}" type="presParOf" srcId="{80AD99A8-49E0-4475-B1CA-4EA53C3317ED}" destId="{408BB8AF-3E32-42EC-A894-EF0F751667A8}" srcOrd="7" destOrd="0" presId="urn:microsoft.com/office/officeart/2005/8/layout/list1"/>
    <dgm:cxn modelId="{1BE97CB4-423D-44FE-A750-DB8197BA834A}" type="presParOf" srcId="{80AD99A8-49E0-4475-B1CA-4EA53C3317ED}" destId="{07B68820-1B6E-4453-A20F-743CA752CD4B}" srcOrd="8" destOrd="0" presId="urn:microsoft.com/office/officeart/2005/8/layout/list1"/>
    <dgm:cxn modelId="{DBC29BC9-ED82-4103-85DD-40719EF48BFE}" type="presParOf" srcId="{07B68820-1B6E-4453-A20F-743CA752CD4B}" destId="{F1C37390-8CD7-4571-AD10-5BE081073425}" srcOrd="0" destOrd="0" presId="urn:microsoft.com/office/officeart/2005/8/layout/list1"/>
    <dgm:cxn modelId="{0E3710BB-CF4B-4662-B932-5D05A85DAF7D}" type="presParOf" srcId="{07B68820-1B6E-4453-A20F-743CA752CD4B}" destId="{F0A182B1-817D-48B8-BA76-29D3A7F74063}" srcOrd="1" destOrd="0" presId="urn:microsoft.com/office/officeart/2005/8/layout/list1"/>
    <dgm:cxn modelId="{E2888FE0-6014-4A61-A6C0-5BA79CD75E0C}" type="presParOf" srcId="{80AD99A8-49E0-4475-B1CA-4EA53C3317ED}" destId="{F7C25984-3316-4D87-AC18-99F5F6650CB2}" srcOrd="9" destOrd="0" presId="urn:microsoft.com/office/officeart/2005/8/layout/list1"/>
    <dgm:cxn modelId="{0E419766-0EAD-4177-B32A-F9EF8763A60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100" dirty="0" smtClean="0"/>
            <a:t>Daily Ticket out the Door</a:t>
          </a:r>
          <a:endParaRPr lang="en-US" sz="11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Congruent Triangles</a:t>
          </a:r>
          <a:endParaRPr lang="en-US" sz="9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100" dirty="0" smtClean="0"/>
            <a:t>5 Question Daily Assessment</a:t>
          </a:r>
          <a:endParaRPr lang="en-US" sz="11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(SSS, SAS, ASA, AAS, and HL) follow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D01A4-9C21-4576-AF09-25752DD31748}" type="presOf" srcId="{CBBD5AB2-330A-4714-8479-E42EB8787384}" destId="{93E9F125-E230-4D62-A003-4E98B6415AD8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E853A100-B35F-4A93-9513-2F9A32A627BD}" type="presOf" srcId="{B933FD44-B95D-4435-BA39-6F3D9011A221}" destId="{F0A182B1-817D-48B8-BA76-29D3A7F74063}" srcOrd="1" destOrd="0" presId="urn:microsoft.com/office/officeart/2005/8/layout/list1"/>
    <dgm:cxn modelId="{D4699F06-ABAF-4080-885E-DA8E02FD3543}" type="presOf" srcId="{B933FD44-B95D-4435-BA39-6F3D9011A221}" destId="{F1C37390-8CD7-4571-AD10-5BE081073425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03163739-C180-42ED-94DB-91AFA70627F6}" type="presOf" srcId="{FE6C782C-5BAC-477B-B276-A6472DF408E1}" destId="{96120DCF-A2C8-4AB9-8B2E-58974ED1D5DD}" srcOrd="0" destOrd="0" presId="urn:microsoft.com/office/officeart/2005/8/layout/list1"/>
    <dgm:cxn modelId="{5A38603C-6841-48DD-9303-769720FEB4DA}" type="presOf" srcId="{FC80056C-BC24-480B-8DBF-24EAB50F1F37}" destId="{E235C06F-3634-4139-ACD0-B1727B9212E0}" srcOrd="0" destOrd="1" presId="urn:microsoft.com/office/officeart/2005/8/layout/list1"/>
    <dgm:cxn modelId="{E15655B5-C331-4224-B855-13CC924155B3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02F8E08E-DBB2-47C8-8390-9D239D95B350}" type="presOf" srcId="{B60D22E2-DF11-4C55-91CE-356054B2C2FB}" destId="{FADEE533-269B-47F3-9B31-7AF8ACEC57DA}" srcOrd="0" destOrd="0" presId="urn:microsoft.com/office/officeart/2005/8/layout/list1"/>
    <dgm:cxn modelId="{F200B124-F013-4D55-8CA7-E030F81EF849}" type="presOf" srcId="{B60D22E2-DF11-4C55-91CE-356054B2C2FB}" destId="{B857914E-9934-4187-90CC-E15F8B3BF5A0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3F2BA835-A0DB-47E1-A94A-248D4B347D74}" type="presOf" srcId="{85429640-BFCC-4174-B0BE-AABF3A2CE8C9}" destId="{80AD99A8-49E0-4475-B1CA-4EA53C3317ED}" srcOrd="0" destOrd="0" presId="urn:microsoft.com/office/officeart/2005/8/layout/list1"/>
    <dgm:cxn modelId="{B73C7C7E-7690-47E7-9786-A219548B9733}" type="presOf" srcId="{FE6C782C-5BAC-477B-B276-A6472DF408E1}" destId="{C19619EE-3A82-4B50-97DA-01E1CFB00227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1D7F17C-96B6-40C9-A634-16637858BCD0}" type="presOf" srcId="{DF732E7C-2AF8-4D4F-A18A-BB59FBE75B38}" destId="{93E9F125-E230-4D62-A003-4E98B6415AD8}" srcOrd="0" destOrd="1" presId="urn:microsoft.com/office/officeart/2005/8/layout/list1"/>
    <dgm:cxn modelId="{A2D63499-5BEC-46CE-9A42-3BB227E0CEDA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D8722DE3-AEAE-48B7-A592-40D894930E22}" type="presParOf" srcId="{80AD99A8-49E0-4475-B1CA-4EA53C3317ED}" destId="{58FFDBAC-AAF6-412E-892E-8FF04990365A}" srcOrd="0" destOrd="0" presId="urn:microsoft.com/office/officeart/2005/8/layout/list1"/>
    <dgm:cxn modelId="{64551140-39CC-408F-B25F-B219E49DA183}" type="presParOf" srcId="{58FFDBAC-AAF6-412E-892E-8FF04990365A}" destId="{96120DCF-A2C8-4AB9-8B2E-58974ED1D5DD}" srcOrd="0" destOrd="0" presId="urn:microsoft.com/office/officeart/2005/8/layout/list1"/>
    <dgm:cxn modelId="{C9C636BC-3CC7-4EAB-BE05-CDAEE8504568}" type="presParOf" srcId="{58FFDBAC-AAF6-412E-892E-8FF04990365A}" destId="{C19619EE-3A82-4B50-97DA-01E1CFB00227}" srcOrd="1" destOrd="0" presId="urn:microsoft.com/office/officeart/2005/8/layout/list1"/>
    <dgm:cxn modelId="{3110E30B-A3C4-4ED9-B61D-0801722D7CAF}" type="presParOf" srcId="{80AD99A8-49E0-4475-B1CA-4EA53C3317ED}" destId="{C42095DB-D08E-4E35-842F-B1BC388D465E}" srcOrd="1" destOrd="0" presId="urn:microsoft.com/office/officeart/2005/8/layout/list1"/>
    <dgm:cxn modelId="{CBA9E1F4-C9E1-4872-815C-0AF139C9CB4D}" type="presParOf" srcId="{80AD99A8-49E0-4475-B1CA-4EA53C3317ED}" destId="{93E9F125-E230-4D62-A003-4E98B6415AD8}" srcOrd="2" destOrd="0" presId="urn:microsoft.com/office/officeart/2005/8/layout/list1"/>
    <dgm:cxn modelId="{FAB9EBD3-3AE1-475A-83D8-BC3AA2D78007}" type="presParOf" srcId="{80AD99A8-49E0-4475-B1CA-4EA53C3317ED}" destId="{44E456C2-F4F1-4F07-A4C6-998198A239FB}" srcOrd="3" destOrd="0" presId="urn:microsoft.com/office/officeart/2005/8/layout/list1"/>
    <dgm:cxn modelId="{3FBC4A2F-070D-4309-8BD6-8008D57E0514}" type="presParOf" srcId="{80AD99A8-49E0-4475-B1CA-4EA53C3317ED}" destId="{FEC6F728-8821-478F-A82B-AED53D389CDF}" srcOrd="4" destOrd="0" presId="urn:microsoft.com/office/officeart/2005/8/layout/list1"/>
    <dgm:cxn modelId="{04112432-A41C-4FA7-ACEC-04A97F472A2C}" type="presParOf" srcId="{FEC6F728-8821-478F-A82B-AED53D389CDF}" destId="{FADEE533-269B-47F3-9B31-7AF8ACEC57DA}" srcOrd="0" destOrd="0" presId="urn:microsoft.com/office/officeart/2005/8/layout/list1"/>
    <dgm:cxn modelId="{A9E8DD35-4B6F-44CE-A9CF-817EDD504538}" type="presParOf" srcId="{FEC6F728-8821-478F-A82B-AED53D389CDF}" destId="{B857914E-9934-4187-90CC-E15F8B3BF5A0}" srcOrd="1" destOrd="0" presId="urn:microsoft.com/office/officeart/2005/8/layout/list1"/>
    <dgm:cxn modelId="{F4BBC6AC-9318-4654-88E6-50C183C6E1ED}" type="presParOf" srcId="{80AD99A8-49E0-4475-B1CA-4EA53C3317ED}" destId="{07DACE34-59E8-4ED2-9D02-FF336905CF32}" srcOrd="5" destOrd="0" presId="urn:microsoft.com/office/officeart/2005/8/layout/list1"/>
    <dgm:cxn modelId="{622D1B40-DE91-4CE6-B8EF-C52DDC97143D}" type="presParOf" srcId="{80AD99A8-49E0-4475-B1CA-4EA53C3317ED}" destId="{2A86AD56-BC4E-4A76-B11C-2EB83CCC2BEF}" srcOrd="6" destOrd="0" presId="urn:microsoft.com/office/officeart/2005/8/layout/list1"/>
    <dgm:cxn modelId="{A48A4423-5B2F-4FEF-A65B-6F6A536624F1}" type="presParOf" srcId="{80AD99A8-49E0-4475-B1CA-4EA53C3317ED}" destId="{408BB8AF-3E32-42EC-A894-EF0F751667A8}" srcOrd="7" destOrd="0" presId="urn:microsoft.com/office/officeart/2005/8/layout/list1"/>
    <dgm:cxn modelId="{F3933261-085F-4D2F-8E55-2EF5C4F39E53}" type="presParOf" srcId="{80AD99A8-49E0-4475-B1CA-4EA53C3317ED}" destId="{07B68820-1B6E-4453-A20F-743CA752CD4B}" srcOrd="8" destOrd="0" presId="urn:microsoft.com/office/officeart/2005/8/layout/list1"/>
    <dgm:cxn modelId="{0A15E59D-C850-4ED0-B8F3-FEDAD77969C8}" type="presParOf" srcId="{07B68820-1B6E-4453-A20F-743CA752CD4B}" destId="{F1C37390-8CD7-4571-AD10-5BE081073425}" srcOrd="0" destOrd="0" presId="urn:microsoft.com/office/officeart/2005/8/layout/list1"/>
    <dgm:cxn modelId="{7B3607D3-9A64-4665-84BC-E6D5E52BAE01}" type="presParOf" srcId="{07B68820-1B6E-4453-A20F-743CA752CD4B}" destId="{F0A182B1-817D-48B8-BA76-29D3A7F74063}" srcOrd="1" destOrd="0" presId="urn:microsoft.com/office/officeart/2005/8/layout/list1"/>
    <dgm:cxn modelId="{14C221F2-22D8-43F7-9F9C-1F589CA99E78}" type="presParOf" srcId="{80AD99A8-49E0-4475-B1CA-4EA53C3317ED}" destId="{F7C25984-3316-4D87-AC18-99F5F6650CB2}" srcOrd="9" destOrd="0" presId="urn:microsoft.com/office/officeart/2005/8/layout/list1"/>
    <dgm:cxn modelId="{77FA2124-634F-4A84-A0AD-0A2A931FADA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100" dirty="0" smtClean="0"/>
            <a:t>Daily Ticket out the Door</a:t>
          </a:r>
          <a:endParaRPr lang="en-US" sz="11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Congruent Triangles</a:t>
          </a:r>
          <a:endParaRPr lang="en-US" sz="9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100" dirty="0" smtClean="0"/>
            <a:t>5 Question Daily Assessment</a:t>
          </a:r>
          <a:endParaRPr lang="en-US" sz="11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(SSS, SAS, ASA, AAS, and HL) follow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79040A0-D2EE-4D4F-AF93-F50C93813EDF}" type="presOf" srcId="{B60D22E2-DF11-4C55-91CE-356054B2C2FB}" destId="{FADEE533-269B-47F3-9B31-7AF8ACEC57DA}" srcOrd="0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C978403C-3798-4AEE-A593-96150C9C26DD}" type="presOf" srcId="{FE6C782C-5BAC-477B-B276-A6472DF408E1}" destId="{96120DCF-A2C8-4AB9-8B2E-58974ED1D5DD}" srcOrd="0" destOrd="0" presId="urn:microsoft.com/office/officeart/2005/8/layout/list1"/>
    <dgm:cxn modelId="{B99D3A49-4F99-4007-B52A-C697D3FD60E1}" type="presOf" srcId="{7B9CDA1A-3BEA-45AC-B47A-2DE1648DA192}" destId="{E235C06F-3634-4139-ACD0-B1727B9212E0}" srcOrd="0" destOrd="0" presId="urn:microsoft.com/office/officeart/2005/8/layout/list1"/>
    <dgm:cxn modelId="{4A3D5C70-69C7-438C-BB7C-6CB9B804C630}" type="presOf" srcId="{B933FD44-B95D-4435-BA39-6F3D9011A221}" destId="{F0A182B1-817D-48B8-BA76-29D3A7F74063}" srcOrd="1" destOrd="0" presId="urn:microsoft.com/office/officeart/2005/8/layout/list1"/>
    <dgm:cxn modelId="{2BD2D39C-3A46-4A0C-8562-F847DC8E29D0}" type="presOf" srcId="{FC80056C-BC24-480B-8DBF-24EAB50F1F37}" destId="{E235C06F-3634-4139-ACD0-B1727B9212E0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3FECCA3-A1D1-4072-BF0E-48441BD746C0}" type="presOf" srcId="{3DD4DAA3-AB02-49F7-9531-CE92D82418F5}" destId="{2A86AD56-BC4E-4A76-B11C-2EB83CCC2BEF}" srcOrd="0" destOrd="0" presId="urn:microsoft.com/office/officeart/2005/8/layout/list1"/>
    <dgm:cxn modelId="{8E2FCFE2-DDFA-4E7B-814E-8657E2F287FF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2345B8B-80EE-4074-A0B0-DD64A3C92E1E}" type="presOf" srcId="{B933FD44-B95D-4435-BA39-6F3D9011A221}" destId="{F1C37390-8CD7-4571-AD10-5BE081073425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66AED2E1-6FE5-458E-965C-A94691398690}" type="presOf" srcId="{DF732E7C-2AF8-4D4F-A18A-BB59FBE75B38}" destId="{93E9F125-E230-4D62-A003-4E98B6415AD8}" srcOrd="0" destOrd="1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1703630-2E5E-4220-ABF3-F1812507DBF7}" type="presOf" srcId="{FE6C782C-5BAC-477B-B276-A6472DF408E1}" destId="{C19619EE-3A82-4B50-97DA-01E1CFB00227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D37DBD66-4E97-43A7-BD36-6E7C4CED15F5}" type="presOf" srcId="{B60D22E2-DF11-4C55-91CE-356054B2C2FB}" destId="{B857914E-9934-4187-90CC-E15F8B3BF5A0}" srcOrd="1" destOrd="0" presId="urn:microsoft.com/office/officeart/2005/8/layout/list1"/>
    <dgm:cxn modelId="{BFD973F3-BCEA-4CCD-AD3A-B994C48432A3}" type="presOf" srcId="{CBBD5AB2-330A-4714-8479-E42EB8787384}" destId="{93E9F125-E230-4D62-A003-4E98B6415AD8}" srcOrd="0" destOrd="0" presId="urn:microsoft.com/office/officeart/2005/8/layout/list1"/>
    <dgm:cxn modelId="{D27394EF-1F07-441A-B024-75F1179E5F04}" type="presParOf" srcId="{80AD99A8-49E0-4475-B1CA-4EA53C3317ED}" destId="{58FFDBAC-AAF6-412E-892E-8FF04990365A}" srcOrd="0" destOrd="0" presId="urn:microsoft.com/office/officeart/2005/8/layout/list1"/>
    <dgm:cxn modelId="{C660E6C2-71FE-4311-A728-96ADE88A1B55}" type="presParOf" srcId="{58FFDBAC-AAF6-412E-892E-8FF04990365A}" destId="{96120DCF-A2C8-4AB9-8B2E-58974ED1D5DD}" srcOrd="0" destOrd="0" presId="urn:microsoft.com/office/officeart/2005/8/layout/list1"/>
    <dgm:cxn modelId="{88E86C2B-B75F-45F0-A6A6-887F548DC94C}" type="presParOf" srcId="{58FFDBAC-AAF6-412E-892E-8FF04990365A}" destId="{C19619EE-3A82-4B50-97DA-01E1CFB00227}" srcOrd="1" destOrd="0" presId="urn:microsoft.com/office/officeart/2005/8/layout/list1"/>
    <dgm:cxn modelId="{030112AC-1433-4D20-A5B4-0C8DDF415112}" type="presParOf" srcId="{80AD99A8-49E0-4475-B1CA-4EA53C3317ED}" destId="{C42095DB-D08E-4E35-842F-B1BC388D465E}" srcOrd="1" destOrd="0" presId="urn:microsoft.com/office/officeart/2005/8/layout/list1"/>
    <dgm:cxn modelId="{84F2C0ED-E937-4725-BC18-FA6B5B9077B8}" type="presParOf" srcId="{80AD99A8-49E0-4475-B1CA-4EA53C3317ED}" destId="{93E9F125-E230-4D62-A003-4E98B6415AD8}" srcOrd="2" destOrd="0" presId="urn:microsoft.com/office/officeart/2005/8/layout/list1"/>
    <dgm:cxn modelId="{58E04757-318F-4159-AD29-42806711A38D}" type="presParOf" srcId="{80AD99A8-49E0-4475-B1CA-4EA53C3317ED}" destId="{44E456C2-F4F1-4F07-A4C6-998198A239FB}" srcOrd="3" destOrd="0" presId="urn:microsoft.com/office/officeart/2005/8/layout/list1"/>
    <dgm:cxn modelId="{0D7769A6-A02F-4B0B-8F06-98666B61166F}" type="presParOf" srcId="{80AD99A8-49E0-4475-B1CA-4EA53C3317ED}" destId="{FEC6F728-8821-478F-A82B-AED53D389CDF}" srcOrd="4" destOrd="0" presId="urn:microsoft.com/office/officeart/2005/8/layout/list1"/>
    <dgm:cxn modelId="{CD11F417-89F0-431B-9102-AEB6A40A4A44}" type="presParOf" srcId="{FEC6F728-8821-478F-A82B-AED53D389CDF}" destId="{FADEE533-269B-47F3-9B31-7AF8ACEC57DA}" srcOrd="0" destOrd="0" presId="urn:microsoft.com/office/officeart/2005/8/layout/list1"/>
    <dgm:cxn modelId="{DE176F05-0095-4A17-A4CB-07B89AC91502}" type="presParOf" srcId="{FEC6F728-8821-478F-A82B-AED53D389CDF}" destId="{B857914E-9934-4187-90CC-E15F8B3BF5A0}" srcOrd="1" destOrd="0" presId="urn:microsoft.com/office/officeart/2005/8/layout/list1"/>
    <dgm:cxn modelId="{F1E2009F-D52F-478D-9F42-A2BDAC345633}" type="presParOf" srcId="{80AD99A8-49E0-4475-B1CA-4EA53C3317ED}" destId="{07DACE34-59E8-4ED2-9D02-FF336905CF32}" srcOrd="5" destOrd="0" presId="urn:microsoft.com/office/officeart/2005/8/layout/list1"/>
    <dgm:cxn modelId="{E4E0F900-B2D2-436C-96D0-5D234B36D229}" type="presParOf" srcId="{80AD99A8-49E0-4475-B1CA-4EA53C3317ED}" destId="{2A86AD56-BC4E-4A76-B11C-2EB83CCC2BEF}" srcOrd="6" destOrd="0" presId="urn:microsoft.com/office/officeart/2005/8/layout/list1"/>
    <dgm:cxn modelId="{6653F36A-4A1C-4BD9-8E7D-A5F6B9359EF0}" type="presParOf" srcId="{80AD99A8-49E0-4475-B1CA-4EA53C3317ED}" destId="{408BB8AF-3E32-42EC-A894-EF0F751667A8}" srcOrd="7" destOrd="0" presId="urn:microsoft.com/office/officeart/2005/8/layout/list1"/>
    <dgm:cxn modelId="{29EFEAF8-DC75-466A-B6D4-6CC5A9E19825}" type="presParOf" srcId="{80AD99A8-49E0-4475-B1CA-4EA53C3317ED}" destId="{07B68820-1B6E-4453-A20F-743CA752CD4B}" srcOrd="8" destOrd="0" presId="urn:microsoft.com/office/officeart/2005/8/layout/list1"/>
    <dgm:cxn modelId="{972378F7-1014-4141-8A7D-4ED437A32470}" type="presParOf" srcId="{07B68820-1B6E-4453-A20F-743CA752CD4B}" destId="{F1C37390-8CD7-4571-AD10-5BE081073425}" srcOrd="0" destOrd="0" presId="urn:microsoft.com/office/officeart/2005/8/layout/list1"/>
    <dgm:cxn modelId="{B881A2E9-8994-4540-9BAC-3132264DDBCC}" type="presParOf" srcId="{07B68820-1B6E-4453-A20F-743CA752CD4B}" destId="{F0A182B1-817D-48B8-BA76-29D3A7F74063}" srcOrd="1" destOrd="0" presId="urn:microsoft.com/office/officeart/2005/8/layout/list1"/>
    <dgm:cxn modelId="{9AD6A753-67D6-4636-8C23-2EFF900A8C9F}" type="presParOf" srcId="{80AD99A8-49E0-4475-B1CA-4EA53C3317ED}" destId="{F7C25984-3316-4D87-AC18-99F5F6650CB2}" srcOrd="9" destOrd="0" presId="urn:microsoft.com/office/officeart/2005/8/layout/list1"/>
    <dgm:cxn modelId="{4586CB9C-EB7A-47DC-8515-D447F2EC51C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100" dirty="0" smtClean="0"/>
            <a:t>Daily Ticket out the Door</a:t>
          </a:r>
          <a:endParaRPr lang="en-US" sz="11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Congruent Triangles</a:t>
          </a:r>
          <a:endParaRPr lang="en-US" sz="9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100" dirty="0" smtClean="0"/>
            <a:t>5 Question Daily Assessment</a:t>
          </a:r>
          <a:endParaRPr lang="en-US" sz="11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(SSS, SAS, ASA, AAS, and HL) follow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01BBD3F3-77C5-452C-8343-CC3BA9FA9FAD}" type="presOf" srcId="{FC80056C-BC24-480B-8DBF-24EAB50F1F37}" destId="{E235C06F-3634-4139-ACD0-B1727B9212E0}" srcOrd="0" destOrd="1" presId="urn:microsoft.com/office/officeart/2005/8/layout/list1"/>
    <dgm:cxn modelId="{B3DFFD04-AF97-4B04-A3FB-EE4FB3FDDE1D}" type="presOf" srcId="{FE6C782C-5BAC-477B-B276-A6472DF408E1}" destId="{C19619EE-3A82-4B50-97DA-01E1CFB00227}" srcOrd="1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6434E613-EF74-4862-B434-7B4F41F2B04D}" type="presOf" srcId="{DF732E7C-2AF8-4D4F-A18A-BB59FBE75B38}" destId="{93E9F125-E230-4D62-A003-4E98B6415AD8}" srcOrd="0" destOrd="1" presId="urn:microsoft.com/office/officeart/2005/8/layout/list1"/>
    <dgm:cxn modelId="{3A542BCE-6660-4272-B5D6-D27DA381B92F}" type="presOf" srcId="{7B9CDA1A-3BEA-45AC-B47A-2DE1648DA192}" destId="{E235C06F-3634-4139-ACD0-B1727B9212E0}" srcOrd="0" destOrd="0" presId="urn:microsoft.com/office/officeart/2005/8/layout/list1"/>
    <dgm:cxn modelId="{6EE01EFF-9B63-46E2-996E-3D2FA8E16858}" type="presOf" srcId="{3DD4DAA3-AB02-49F7-9531-CE92D82418F5}" destId="{2A86AD56-BC4E-4A76-B11C-2EB83CCC2BEF}" srcOrd="0" destOrd="0" presId="urn:microsoft.com/office/officeart/2005/8/layout/list1"/>
    <dgm:cxn modelId="{A6D78AB6-685C-4B0B-AEF3-C50E27662A1B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CD0AFA8-D15B-4716-B29C-7ECB0AC7A043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854AE49-8C02-4577-BC8C-3155B3F5AC05}" type="presOf" srcId="{B60D22E2-DF11-4C55-91CE-356054B2C2FB}" destId="{FADEE533-269B-47F3-9B31-7AF8ACEC57DA}" srcOrd="0" destOrd="0" presId="urn:microsoft.com/office/officeart/2005/8/layout/list1"/>
    <dgm:cxn modelId="{48BDA91B-7CD9-4377-940B-ECE077CBE1E5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17422D8-F271-45E0-B934-C448CC8AB5DE}" type="presOf" srcId="{85429640-BFCC-4174-B0BE-AABF3A2CE8C9}" destId="{80AD99A8-49E0-4475-B1CA-4EA53C3317ED}" srcOrd="0" destOrd="0" presId="urn:microsoft.com/office/officeart/2005/8/layout/list1"/>
    <dgm:cxn modelId="{FC892F66-3B7F-46CD-8C8E-6C0F69ED060B}" type="presOf" srcId="{CBBD5AB2-330A-4714-8479-E42EB8787384}" destId="{93E9F125-E230-4D62-A003-4E98B6415AD8}" srcOrd="0" destOrd="0" presId="urn:microsoft.com/office/officeart/2005/8/layout/list1"/>
    <dgm:cxn modelId="{9C1708CD-EE82-4B17-8255-765B9B72B944}" type="presOf" srcId="{B933FD44-B95D-4435-BA39-6F3D9011A221}" destId="{F0A182B1-817D-48B8-BA76-29D3A7F74063}" srcOrd="1" destOrd="0" presId="urn:microsoft.com/office/officeart/2005/8/layout/list1"/>
    <dgm:cxn modelId="{6C9C5590-F694-4808-A8B2-39D356DADAF8}" type="presParOf" srcId="{80AD99A8-49E0-4475-B1CA-4EA53C3317ED}" destId="{58FFDBAC-AAF6-412E-892E-8FF04990365A}" srcOrd="0" destOrd="0" presId="urn:microsoft.com/office/officeart/2005/8/layout/list1"/>
    <dgm:cxn modelId="{DFA6C62D-AA37-4F28-9D6F-A93719FD60A3}" type="presParOf" srcId="{58FFDBAC-AAF6-412E-892E-8FF04990365A}" destId="{96120DCF-A2C8-4AB9-8B2E-58974ED1D5DD}" srcOrd="0" destOrd="0" presId="urn:microsoft.com/office/officeart/2005/8/layout/list1"/>
    <dgm:cxn modelId="{71376F82-06DA-4034-98DD-8F3B0344D0EC}" type="presParOf" srcId="{58FFDBAC-AAF6-412E-892E-8FF04990365A}" destId="{C19619EE-3A82-4B50-97DA-01E1CFB00227}" srcOrd="1" destOrd="0" presId="urn:microsoft.com/office/officeart/2005/8/layout/list1"/>
    <dgm:cxn modelId="{CFD0811F-4C5A-45FB-81D2-459515442D44}" type="presParOf" srcId="{80AD99A8-49E0-4475-B1CA-4EA53C3317ED}" destId="{C42095DB-D08E-4E35-842F-B1BC388D465E}" srcOrd="1" destOrd="0" presId="urn:microsoft.com/office/officeart/2005/8/layout/list1"/>
    <dgm:cxn modelId="{2579EB23-67CC-4068-A761-A4FC306C74F5}" type="presParOf" srcId="{80AD99A8-49E0-4475-B1CA-4EA53C3317ED}" destId="{93E9F125-E230-4D62-A003-4E98B6415AD8}" srcOrd="2" destOrd="0" presId="urn:microsoft.com/office/officeart/2005/8/layout/list1"/>
    <dgm:cxn modelId="{77AD1B6E-BE45-49F6-8186-2AD5C595D469}" type="presParOf" srcId="{80AD99A8-49E0-4475-B1CA-4EA53C3317ED}" destId="{44E456C2-F4F1-4F07-A4C6-998198A239FB}" srcOrd="3" destOrd="0" presId="urn:microsoft.com/office/officeart/2005/8/layout/list1"/>
    <dgm:cxn modelId="{C63B0C1B-6F7B-43B4-80C3-132BB16AC5F6}" type="presParOf" srcId="{80AD99A8-49E0-4475-B1CA-4EA53C3317ED}" destId="{FEC6F728-8821-478F-A82B-AED53D389CDF}" srcOrd="4" destOrd="0" presId="urn:microsoft.com/office/officeart/2005/8/layout/list1"/>
    <dgm:cxn modelId="{D40F475D-E9E5-44AB-B027-CDF710F89BAE}" type="presParOf" srcId="{FEC6F728-8821-478F-A82B-AED53D389CDF}" destId="{FADEE533-269B-47F3-9B31-7AF8ACEC57DA}" srcOrd="0" destOrd="0" presId="urn:microsoft.com/office/officeart/2005/8/layout/list1"/>
    <dgm:cxn modelId="{BA769559-8EE3-481B-91A9-7E0DCF04FB37}" type="presParOf" srcId="{FEC6F728-8821-478F-A82B-AED53D389CDF}" destId="{B857914E-9934-4187-90CC-E15F8B3BF5A0}" srcOrd="1" destOrd="0" presId="urn:microsoft.com/office/officeart/2005/8/layout/list1"/>
    <dgm:cxn modelId="{ABD30881-D6B5-424F-9BE1-FAD3A3C7323C}" type="presParOf" srcId="{80AD99A8-49E0-4475-B1CA-4EA53C3317ED}" destId="{07DACE34-59E8-4ED2-9D02-FF336905CF32}" srcOrd="5" destOrd="0" presId="urn:microsoft.com/office/officeart/2005/8/layout/list1"/>
    <dgm:cxn modelId="{446CF999-054B-4D1E-A624-D4F49C71DD3A}" type="presParOf" srcId="{80AD99A8-49E0-4475-B1CA-4EA53C3317ED}" destId="{2A86AD56-BC4E-4A76-B11C-2EB83CCC2BEF}" srcOrd="6" destOrd="0" presId="urn:microsoft.com/office/officeart/2005/8/layout/list1"/>
    <dgm:cxn modelId="{7A6A9FED-99B9-4D47-9AB6-9A6148A4E298}" type="presParOf" srcId="{80AD99A8-49E0-4475-B1CA-4EA53C3317ED}" destId="{408BB8AF-3E32-42EC-A894-EF0F751667A8}" srcOrd="7" destOrd="0" presId="urn:microsoft.com/office/officeart/2005/8/layout/list1"/>
    <dgm:cxn modelId="{2B311900-4E0E-483C-9BE5-CAED21138AB5}" type="presParOf" srcId="{80AD99A8-49E0-4475-B1CA-4EA53C3317ED}" destId="{07B68820-1B6E-4453-A20F-743CA752CD4B}" srcOrd="8" destOrd="0" presId="urn:microsoft.com/office/officeart/2005/8/layout/list1"/>
    <dgm:cxn modelId="{73E9085B-4E3A-450A-8BA9-B8AE931AA6EE}" type="presParOf" srcId="{07B68820-1B6E-4453-A20F-743CA752CD4B}" destId="{F1C37390-8CD7-4571-AD10-5BE081073425}" srcOrd="0" destOrd="0" presId="urn:microsoft.com/office/officeart/2005/8/layout/list1"/>
    <dgm:cxn modelId="{D3B8A7E3-ADD1-4A68-8E23-952EAABA379B}" type="presParOf" srcId="{07B68820-1B6E-4453-A20F-743CA752CD4B}" destId="{F0A182B1-817D-48B8-BA76-29D3A7F74063}" srcOrd="1" destOrd="0" presId="urn:microsoft.com/office/officeart/2005/8/layout/list1"/>
    <dgm:cxn modelId="{17D8DAA3-7BFA-4669-BE11-8F09DB1F666F}" type="presParOf" srcId="{80AD99A8-49E0-4475-B1CA-4EA53C3317ED}" destId="{F7C25984-3316-4D87-AC18-99F5F6650CB2}" srcOrd="9" destOrd="0" presId="urn:microsoft.com/office/officeart/2005/8/layout/list1"/>
    <dgm:cxn modelId="{2D7CBDB4-DF75-4CAA-ADD3-A98A34EC07C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100" dirty="0" smtClean="0"/>
            <a:t>Daily Ticket out the Door</a:t>
          </a:r>
          <a:endParaRPr lang="en-US" sz="11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600" dirty="0" smtClean="0"/>
            <a:t>Congruent Triangles</a:t>
          </a:r>
          <a:endParaRPr lang="en-US" sz="9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100" dirty="0" smtClean="0"/>
            <a:t>5 Question Daily Assessment</a:t>
          </a:r>
          <a:endParaRPr lang="en-US" sz="11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DF732E7C-2AF8-4D4F-A18A-BB59FBE75B38}">
      <dgm:prSet phldrT="[Text]" custT="1"/>
      <dgm:spPr/>
      <dgm:t>
        <a:bodyPr/>
        <a:lstStyle/>
        <a:p>
          <a:r>
            <a:rPr lang="en-US" sz="1400" dirty="0" smtClean="0"/>
            <a:t>Explain how the criteria for triangle congruence (SSS, SAS, ASA, AAS, and HL) follow from the definition of congruence in terms of rigid motions</a:t>
          </a:r>
          <a:endParaRPr lang="en-US" sz="1600" dirty="0">
            <a:solidFill>
              <a:srgbClr val="FF0000"/>
            </a:solidFill>
          </a:endParaRPr>
        </a:p>
      </dgm:t>
    </dgm:pt>
    <dgm:pt modelId="{2E0A3618-A5F5-4798-966A-8286E9951239}" type="parTrans" cxnId="{CD8CF9A5-3604-4664-B84E-0567312E5B53}">
      <dgm:prSet/>
      <dgm:spPr/>
      <dgm:t>
        <a:bodyPr/>
        <a:lstStyle/>
        <a:p>
          <a:endParaRPr lang="en-US"/>
        </a:p>
      </dgm:t>
    </dgm:pt>
    <dgm:pt modelId="{92EFB05A-1AB0-4D5C-BA6C-9F89070423E9}" type="sibTrans" cxnId="{CD8CF9A5-3604-4664-B84E-0567312E5B53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94959140-097A-49B2-8260-E2DE6C0091FA}" type="presOf" srcId="{B60D22E2-DF11-4C55-91CE-356054B2C2FB}" destId="{FADEE533-269B-47F3-9B31-7AF8ACEC57DA}" srcOrd="0" destOrd="0" presId="urn:microsoft.com/office/officeart/2005/8/layout/list1"/>
    <dgm:cxn modelId="{D05A93E1-6E84-40CC-9899-8A5947D6322F}" type="presOf" srcId="{7B9CDA1A-3BEA-45AC-B47A-2DE1648DA192}" destId="{E235C06F-3634-4139-ACD0-B1727B9212E0}" srcOrd="0" destOrd="0" presId="urn:microsoft.com/office/officeart/2005/8/layout/list1"/>
    <dgm:cxn modelId="{8E2ABEEC-CE36-460C-889A-F5B30308112D}" type="presOf" srcId="{FE6C782C-5BAC-477B-B276-A6472DF408E1}" destId="{C19619EE-3A82-4B50-97DA-01E1CFB00227}" srcOrd="1" destOrd="0" presId="urn:microsoft.com/office/officeart/2005/8/layout/list1"/>
    <dgm:cxn modelId="{CD8CF9A5-3604-4664-B84E-0567312E5B53}" srcId="{CBBD5AB2-330A-4714-8479-E42EB8787384}" destId="{DF732E7C-2AF8-4D4F-A18A-BB59FBE75B38}" srcOrd="0" destOrd="0" parTransId="{2E0A3618-A5F5-4798-966A-8286E9951239}" sibTransId="{92EFB05A-1AB0-4D5C-BA6C-9F89070423E9}"/>
    <dgm:cxn modelId="{A2758AD0-D376-4BC6-8330-962357B18ACE}" type="presOf" srcId="{FC80056C-BC24-480B-8DBF-24EAB50F1F37}" destId="{E235C06F-3634-4139-ACD0-B1727B9212E0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01DAEA4-6143-4E1F-837E-80A412359262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ACA2C93-546A-4410-BA27-245D3C2327B8}" type="presOf" srcId="{DF732E7C-2AF8-4D4F-A18A-BB59FBE75B38}" destId="{93E9F125-E230-4D62-A003-4E98B6415AD8}" srcOrd="0" destOrd="1" presId="urn:microsoft.com/office/officeart/2005/8/layout/list1"/>
    <dgm:cxn modelId="{F02C7B29-1CC4-4487-BF0D-67EC632C3E21}" type="presOf" srcId="{B933FD44-B95D-4435-BA39-6F3D9011A221}" destId="{F0A182B1-817D-48B8-BA76-29D3A7F74063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CA4DD53-8244-4915-ACEB-8B0C5576BDBC}" type="presOf" srcId="{3DD4DAA3-AB02-49F7-9531-CE92D82418F5}" destId="{2A86AD56-BC4E-4A76-B11C-2EB83CCC2BEF}" srcOrd="0" destOrd="0" presId="urn:microsoft.com/office/officeart/2005/8/layout/list1"/>
    <dgm:cxn modelId="{AD4D8702-A515-4ACC-9821-14DC066D7F28}" type="presOf" srcId="{85429640-BFCC-4174-B0BE-AABF3A2CE8C9}" destId="{80AD99A8-49E0-4475-B1CA-4EA53C3317E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EDA0C0AC-C0BE-4D06-AF48-CF30C8C483A6}" type="presOf" srcId="{CBBD5AB2-330A-4714-8479-E42EB8787384}" destId="{93E9F125-E230-4D62-A003-4E98B6415AD8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14927BA4-4A50-4453-AF2D-4795169B1364}" type="presOf" srcId="{FE6C782C-5BAC-477B-B276-A6472DF408E1}" destId="{96120DCF-A2C8-4AB9-8B2E-58974ED1D5DD}" srcOrd="0" destOrd="0" presId="urn:microsoft.com/office/officeart/2005/8/layout/list1"/>
    <dgm:cxn modelId="{4B109BF2-A22E-4914-874E-0B906B1F7E32}" type="presOf" srcId="{B60D22E2-DF11-4C55-91CE-356054B2C2FB}" destId="{B857914E-9934-4187-90CC-E15F8B3BF5A0}" srcOrd="1" destOrd="0" presId="urn:microsoft.com/office/officeart/2005/8/layout/list1"/>
    <dgm:cxn modelId="{F62DA13D-6B4A-4CC5-9A0E-B4A64F7070A4}" type="presParOf" srcId="{80AD99A8-49E0-4475-B1CA-4EA53C3317ED}" destId="{58FFDBAC-AAF6-412E-892E-8FF04990365A}" srcOrd="0" destOrd="0" presId="urn:microsoft.com/office/officeart/2005/8/layout/list1"/>
    <dgm:cxn modelId="{506C66D2-38C1-4DC8-9410-EBE7934E5B15}" type="presParOf" srcId="{58FFDBAC-AAF6-412E-892E-8FF04990365A}" destId="{96120DCF-A2C8-4AB9-8B2E-58974ED1D5DD}" srcOrd="0" destOrd="0" presId="urn:microsoft.com/office/officeart/2005/8/layout/list1"/>
    <dgm:cxn modelId="{905543AC-203D-4075-BF88-F7882A9B54B3}" type="presParOf" srcId="{58FFDBAC-AAF6-412E-892E-8FF04990365A}" destId="{C19619EE-3A82-4B50-97DA-01E1CFB00227}" srcOrd="1" destOrd="0" presId="urn:microsoft.com/office/officeart/2005/8/layout/list1"/>
    <dgm:cxn modelId="{59CFB2E2-3BD5-4B02-AE60-348015849BBE}" type="presParOf" srcId="{80AD99A8-49E0-4475-B1CA-4EA53C3317ED}" destId="{C42095DB-D08E-4E35-842F-B1BC388D465E}" srcOrd="1" destOrd="0" presId="urn:microsoft.com/office/officeart/2005/8/layout/list1"/>
    <dgm:cxn modelId="{0748D07F-7233-44CE-B772-DECA47A75CB3}" type="presParOf" srcId="{80AD99A8-49E0-4475-B1CA-4EA53C3317ED}" destId="{93E9F125-E230-4D62-A003-4E98B6415AD8}" srcOrd="2" destOrd="0" presId="urn:microsoft.com/office/officeart/2005/8/layout/list1"/>
    <dgm:cxn modelId="{DF7B4318-4382-45A1-9195-5B9675F3E9B8}" type="presParOf" srcId="{80AD99A8-49E0-4475-B1CA-4EA53C3317ED}" destId="{44E456C2-F4F1-4F07-A4C6-998198A239FB}" srcOrd="3" destOrd="0" presId="urn:microsoft.com/office/officeart/2005/8/layout/list1"/>
    <dgm:cxn modelId="{EEA1FB9D-B80F-474D-BB8F-7321722E5391}" type="presParOf" srcId="{80AD99A8-49E0-4475-B1CA-4EA53C3317ED}" destId="{FEC6F728-8821-478F-A82B-AED53D389CDF}" srcOrd="4" destOrd="0" presId="urn:microsoft.com/office/officeart/2005/8/layout/list1"/>
    <dgm:cxn modelId="{45299DAD-CCC0-48F0-AD70-926BC79D41DC}" type="presParOf" srcId="{FEC6F728-8821-478F-A82B-AED53D389CDF}" destId="{FADEE533-269B-47F3-9B31-7AF8ACEC57DA}" srcOrd="0" destOrd="0" presId="urn:microsoft.com/office/officeart/2005/8/layout/list1"/>
    <dgm:cxn modelId="{FDF0FC99-6751-4E1B-971A-FF655429A4B6}" type="presParOf" srcId="{FEC6F728-8821-478F-A82B-AED53D389CDF}" destId="{B857914E-9934-4187-90CC-E15F8B3BF5A0}" srcOrd="1" destOrd="0" presId="urn:microsoft.com/office/officeart/2005/8/layout/list1"/>
    <dgm:cxn modelId="{041C1D31-CCE6-4DE6-A9C9-21C0D84E97D3}" type="presParOf" srcId="{80AD99A8-49E0-4475-B1CA-4EA53C3317ED}" destId="{07DACE34-59E8-4ED2-9D02-FF336905CF32}" srcOrd="5" destOrd="0" presId="urn:microsoft.com/office/officeart/2005/8/layout/list1"/>
    <dgm:cxn modelId="{8FA3FDC6-B440-463D-81E8-E54176361CB0}" type="presParOf" srcId="{80AD99A8-49E0-4475-B1CA-4EA53C3317ED}" destId="{2A86AD56-BC4E-4A76-B11C-2EB83CCC2BEF}" srcOrd="6" destOrd="0" presId="urn:microsoft.com/office/officeart/2005/8/layout/list1"/>
    <dgm:cxn modelId="{3DCEE7F8-892D-4531-A1F7-D8EFCDDF6A88}" type="presParOf" srcId="{80AD99A8-49E0-4475-B1CA-4EA53C3317ED}" destId="{408BB8AF-3E32-42EC-A894-EF0F751667A8}" srcOrd="7" destOrd="0" presId="urn:microsoft.com/office/officeart/2005/8/layout/list1"/>
    <dgm:cxn modelId="{6C6A237F-F7B1-4DD3-9061-96BD464F4DD9}" type="presParOf" srcId="{80AD99A8-49E0-4475-B1CA-4EA53C3317ED}" destId="{07B68820-1B6E-4453-A20F-743CA752CD4B}" srcOrd="8" destOrd="0" presId="urn:microsoft.com/office/officeart/2005/8/layout/list1"/>
    <dgm:cxn modelId="{0AA2FC78-1FF0-4404-B8C0-0FBE4E22D3EE}" type="presParOf" srcId="{07B68820-1B6E-4453-A20F-743CA752CD4B}" destId="{F1C37390-8CD7-4571-AD10-5BE081073425}" srcOrd="0" destOrd="0" presId="urn:microsoft.com/office/officeart/2005/8/layout/list1"/>
    <dgm:cxn modelId="{73CE3F15-0E4F-4C61-A058-32406C629CA0}" type="presParOf" srcId="{07B68820-1B6E-4453-A20F-743CA752CD4B}" destId="{F0A182B1-817D-48B8-BA76-29D3A7F74063}" srcOrd="1" destOrd="0" presId="urn:microsoft.com/office/officeart/2005/8/layout/list1"/>
    <dgm:cxn modelId="{97DF358E-B143-4DBC-8D5C-8DC5C678EC22}" type="presParOf" srcId="{80AD99A8-49E0-4475-B1CA-4EA53C3317ED}" destId="{F7C25984-3316-4D87-AC18-99F5F6650CB2}" srcOrd="9" destOrd="0" presId="urn:microsoft.com/office/officeart/2005/8/layout/list1"/>
    <dgm:cxn modelId="{548CC71E-9499-4121-A0EB-9EA2EBB260F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 custT="1"/>
      <dgm:spPr/>
      <dgm:t>
        <a:bodyPr/>
        <a:lstStyle/>
        <a:p>
          <a:r>
            <a:rPr lang="en-US" sz="1200" dirty="0" smtClean="0"/>
            <a:t>What am I learning today?</a:t>
          </a:r>
          <a:endParaRPr lang="en-US" sz="1200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 custT="1"/>
      <dgm:spPr/>
      <dgm:t>
        <a:bodyPr/>
        <a:lstStyle/>
        <a:p>
          <a:r>
            <a:rPr lang="en-US" sz="1400" dirty="0" smtClean="0"/>
            <a:t>What am I going to do today?</a:t>
          </a:r>
          <a:endParaRPr lang="en-US" sz="1400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 custT="1"/>
      <dgm:spPr/>
      <dgm:t>
        <a:bodyPr/>
        <a:lstStyle/>
        <a:p>
          <a:r>
            <a:rPr lang="en-US" sz="1200" dirty="0" smtClean="0"/>
            <a:t>How will I show you that I’ve learned it?</a:t>
          </a:r>
          <a:endParaRPr lang="en-US" sz="1200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dirty="0" smtClean="0"/>
            <a:t>Verify experimentally the properties of dilations given by a center and a scale factor</a:t>
          </a:r>
          <a:endParaRPr lang="en-US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 custScaleX="121866" custScaleY="92541" custLinFactNeighborX="-3140" custLinFactNeighborY="589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 custScaleX="100000" custScaleY="91185" custLinFactY="5090" custLinFactNeighborX="15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 custScaleX="127103" custScaleY="1131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 custScaleX="123376" custScaleY="1105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E82F4-0B9E-47CA-9D63-7CBE1AE428A4}" type="presOf" srcId="{A396F5A2-EF82-4CAB-AC0A-86B9D6DD87CE}" destId="{2A86AD56-BC4E-4A76-B11C-2EB83CCC2BEF}" srcOrd="0" destOrd="1" presId="urn:microsoft.com/office/officeart/2005/8/layout/list1"/>
    <dgm:cxn modelId="{77FDE711-D7E2-4A71-88B4-F9EB3089011E}" type="presOf" srcId="{CBBD5AB2-330A-4714-8479-E42EB8787384}" destId="{93E9F125-E230-4D62-A003-4E98B6415AD8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0AA7A585-4205-47CE-9E47-9049DED2261B}" type="presOf" srcId="{FE6C782C-5BAC-477B-B276-A6472DF408E1}" destId="{96120DCF-A2C8-4AB9-8B2E-58974ED1D5DD}" srcOrd="0" destOrd="0" presId="urn:microsoft.com/office/officeart/2005/8/layout/list1"/>
    <dgm:cxn modelId="{65D893C9-5BFE-4A1A-BCA8-A588CBD0BDA6}" type="presOf" srcId="{85429640-BFCC-4174-B0BE-AABF3A2CE8C9}" destId="{80AD99A8-49E0-4475-B1CA-4EA53C3317ED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A550A73B-4422-4A47-AC9D-A9BF28B0C8FB}" type="presOf" srcId="{3DD4DAA3-AB02-49F7-9531-CE92D82418F5}" destId="{2A86AD56-BC4E-4A76-B11C-2EB83CCC2BEF}" srcOrd="0" destOrd="0" presId="urn:microsoft.com/office/officeart/2005/8/layout/list1"/>
    <dgm:cxn modelId="{3B3E7A0C-39ED-407C-96B3-333842BB46B6}" type="presOf" srcId="{FC80056C-BC24-480B-8DBF-24EAB50F1F37}" destId="{E235C06F-3634-4139-ACD0-B1727B9212E0}" srcOrd="0" destOrd="1" presId="urn:microsoft.com/office/officeart/2005/8/layout/list1"/>
    <dgm:cxn modelId="{AF4D1A2C-DCEB-4F42-BE21-FF45C4983309}" type="presOf" srcId="{B60D22E2-DF11-4C55-91CE-356054B2C2FB}" destId="{B857914E-9934-4187-90CC-E15F8B3BF5A0}" srcOrd="1" destOrd="0" presId="urn:microsoft.com/office/officeart/2005/8/layout/list1"/>
    <dgm:cxn modelId="{BA11BBDD-65E1-4D37-989B-D7B1AF3712E4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2BD38A3-507E-4D67-A1DA-5B398EE1AAB4}" type="presOf" srcId="{B933FD44-B95D-4435-BA39-6F3D9011A221}" destId="{F0A182B1-817D-48B8-BA76-29D3A7F74063}" srcOrd="1" destOrd="0" presId="urn:microsoft.com/office/officeart/2005/8/layout/list1"/>
    <dgm:cxn modelId="{187136DA-6801-4ACE-B47A-BCC878BB7B79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8585D14A-B7B9-4EE2-B698-6ECD748EB1F6}" type="presOf" srcId="{B933FD44-B95D-4435-BA39-6F3D9011A221}" destId="{F1C37390-8CD7-4571-AD10-5BE081073425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B6E9863-C35C-41D2-B907-96ECD19BC6E8}" type="presOf" srcId="{7B9CDA1A-3BEA-45AC-B47A-2DE1648DA192}" destId="{E235C06F-3634-4139-ACD0-B1727B9212E0}" srcOrd="0" destOrd="0" presId="urn:microsoft.com/office/officeart/2005/8/layout/list1"/>
    <dgm:cxn modelId="{53C0C71D-A4CA-4B58-B35E-AF9E94E9CB87}" type="presOf" srcId="{956C63EB-B645-47D9-9A18-FD596BF9113D}" destId="{93E9F125-E230-4D62-A003-4E98B6415AD8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4AB1185-05A5-40B0-8B09-111DA9AABF0B}" type="presParOf" srcId="{80AD99A8-49E0-4475-B1CA-4EA53C3317ED}" destId="{58FFDBAC-AAF6-412E-892E-8FF04990365A}" srcOrd="0" destOrd="0" presId="urn:microsoft.com/office/officeart/2005/8/layout/list1"/>
    <dgm:cxn modelId="{25E462A9-7D46-4E53-B444-77D2D146B88A}" type="presParOf" srcId="{58FFDBAC-AAF6-412E-892E-8FF04990365A}" destId="{96120DCF-A2C8-4AB9-8B2E-58974ED1D5DD}" srcOrd="0" destOrd="0" presId="urn:microsoft.com/office/officeart/2005/8/layout/list1"/>
    <dgm:cxn modelId="{C13CA147-7F6C-48B6-85A7-3AA505484278}" type="presParOf" srcId="{58FFDBAC-AAF6-412E-892E-8FF04990365A}" destId="{C19619EE-3A82-4B50-97DA-01E1CFB00227}" srcOrd="1" destOrd="0" presId="urn:microsoft.com/office/officeart/2005/8/layout/list1"/>
    <dgm:cxn modelId="{AE9CCCB5-6969-4B23-8231-2D05292E2748}" type="presParOf" srcId="{80AD99A8-49E0-4475-B1CA-4EA53C3317ED}" destId="{C42095DB-D08E-4E35-842F-B1BC388D465E}" srcOrd="1" destOrd="0" presId="urn:microsoft.com/office/officeart/2005/8/layout/list1"/>
    <dgm:cxn modelId="{2E90D65E-286E-4433-81A5-3F6E8EC34276}" type="presParOf" srcId="{80AD99A8-49E0-4475-B1CA-4EA53C3317ED}" destId="{93E9F125-E230-4D62-A003-4E98B6415AD8}" srcOrd="2" destOrd="0" presId="urn:microsoft.com/office/officeart/2005/8/layout/list1"/>
    <dgm:cxn modelId="{66C9E1E6-9E32-4DE2-83CC-7A1F64C7A0EE}" type="presParOf" srcId="{80AD99A8-49E0-4475-B1CA-4EA53C3317ED}" destId="{44E456C2-F4F1-4F07-A4C6-998198A239FB}" srcOrd="3" destOrd="0" presId="urn:microsoft.com/office/officeart/2005/8/layout/list1"/>
    <dgm:cxn modelId="{72BF05F2-25F0-43FC-8C07-9CEB96B8A805}" type="presParOf" srcId="{80AD99A8-49E0-4475-B1CA-4EA53C3317ED}" destId="{FEC6F728-8821-478F-A82B-AED53D389CDF}" srcOrd="4" destOrd="0" presId="urn:microsoft.com/office/officeart/2005/8/layout/list1"/>
    <dgm:cxn modelId="{6F0D77C6-1D56-4D5B-8C1B-737392B60D4B}" type="presParOf" srcId="{FEC6F728-8821-478F-A82B-AED53D389CDF}" destId="{FADEE533-269B-47F3-9B31-7AF8ACEC57DA}" srcOrd="0" destOrd="0" presId="urn:microsoft.com/office/officeart/2005/8/layout/list1"/>
    <dgm:cxn modelId="{A01C74B1-B034-416F-A766-11E61894143C}" type="presParOf" srcId="{FEC6F728-8821-478F-A82B-AED53D389CDF}" destId="{B857914E-9934-4187-90CC-E15F8B3BF5A0}" srcOrd="1" destOrd="0" presId="urn:microsoft.com/office/officeart/2005/8/layout/list1"/>
    <dgm:cxn modelId="{85E561CD-2D2D-479C-B19D-5B087584EE49}" type="presParOf" srcId="{80AD99A8-49E0-4475-B1CA-4EA53C3317ED}" destId="{07DACE34-59E8-4ED2-9D02-FF336905CF32}" srcOrd="5" destOrd="0" presId="urn:microsoft.com/office/officeart/2005/8/layout/list1"/>
    <dgm:cxn modelId="{CBE2612E-E425-4981-91C4-BEB38497020D}" type="presParOf" srcId="{80AD99A8-49E0-4475-B1CA-4EA53C3317ED}" destId="{2A86AD56-BC4E-4A76-B11C-2EB83CCC2BEF}" srcOrd="6" destOrd="0" presId="urn:microsoft.com/office/officeart/2005/8/layout/list1"/>
    <dgm:cxn modelId="{359174BE-7E02-44C8-BF59-D03620D0B093}" type="presParOf" srcId="{80AD99A8-49E0-4475-B1CA-4EA53C3317ED}" destId="{408BB8AF-3E32-42EC-A894-EF0F751667A8}" srcOrd="7" destOrd="0" presId="urn:microsoft.com/office/officeart/2005/8/layout/list1"/>
    <dgm:cxn modelId="{EFD59061-CB01-4DA7-955F-4FAB481BA2F8}" type="presParOf" srcId="{80AD99A8-49E0-4475-B1CA-4EA53C3317ED}" destId="{07B68820-1B6E-4453-A20F-743CA752CD4B}" srcOrd="8" destOrd="0" presId="urn:microsoft.com/office/officeart/2005/8/layout/list1"/>
    <dgm:cxn modelId="{AEAC37DD-9087-468C-92D5-A23486ED9D2D}" type="presParOf" srcId="{07B68820-1B6E-4453-A20F-743CA752CD4B}" destId="{F1C37390-8CD7-4571-AD10-5BE081073425}" srcOrd="0" destOrd="0" presId="urn:microsoft.com/office/officeart/2005/8/layout/list1"/>
    <dgm:cxn modelId="{CB2CEF0C-B27B-4581-85FD-FF133BE487A5}" type="presParOf" srcId="{07B68820-1B6E-4453-A20F-743CA752CD4B}" destId="{F0A182B1-817D-48B8-BA76-29D3A7F74063}" srcOrd="1" destOrd="0" presId="urn:microsoft.com/office/officeart/2005/8/layout/list1"/>
    <dgm:cxn modelId="{0D2EF734-A87F-453D-9BEF-56BE5B891246}" type="presParOf" srcId="{80AD99A8-49E0-4475-B1CA-4EA53C3317ED}" destId="{F7C25984-3316-4D87-AC18-99F5F6650CB2}" srcOrd="9" destOrd="0" presId="urn:microsoft.com/office/officeart/2005/8/layout/list1"/>
    <dgm:cxn modelId="{5ECED9F5-5BE6-430F-BD23-0083E31EBD6D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 custT="1"/>
      <dgm:spPr/>
      <dgm:t>
        <a:bodyPr/>
        <a:lstStyle/>
        <a:p>
          <a:r>
            <a:rPr lang="en-US" sz="1200" dirty="0" smtClean="0"/>
            <a:t>What am I learning today?</a:t>
          </a:r>
          <a:endParaRPr lang="en-US" sz="1200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 custT="1"/>
      <dgm:spPr/>
      <dgm:t>
        <a:bodyPr/>
        <a:lstStyle/>
        <a:p>
          <a:r>
            <a:rPr lang="en-US" sz="1200" dirty="0" smtClean="0"/>
            <a:t>What am I going to do today?</a:t>
          </a:r>
          <a:endParaRPr lang="en-US" sz="1200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 custT="1"/>
      <dgm:spPr/>
      <dgm:t>
        <a:bodyPr/>
        <a:lstStyle/>
        <a:p>
          <a:r>
            <a:rPr lang="en-US" sz="1200" dirty="0" smtClean="0"/>
            <a:t>How will I show you that I’ve learned it?</a:t>
          </a:r>
          <a:endParaRPr lang="en-US" sz="1200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dirty="0" smtClean="0"/>
            <a:t>Verify experimentally the properties of dilations given by a center and a scale factor</a:t>
          </a:r>
          <a:endParaRPr lang="en-US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 custScaleX="94117" custScaleY="922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 custScaleY="77196" custLinFactY="1235" custLinFactNeighborX="-26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 custLinFactNeighborX="-16016" custLinFactNeighborY="153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FD03F-291D-439A-AB83-92C581F22EF2}" type="presOf" srcId="{A396F5A2-EF82-4CAB-AC0A-86B9D6DD87CE}" destId="{2A86AD56-BC4E-4A76-B11C-2EB83CCC2BEF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FDA13471-97A6-4809-ABBF-AAAD515316F6}" type="presOf" srcId="{FE6C782C-5BAC-477B-B276-A6472DF408E1}" destId="{C19619EE-3A82-4B50-97DA-01E1CFB00227}" srcOrd="1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F5739C0D-10E3-4D01-9A31-F34D11558937}" type="presOf" srcId="{B933FD44-B95D-4435-BA39-6F3D9011A221}" destId="{F0A182B1-817D-48B8-BA76-29D3A7F74063}" srcOrd="1" destOrd="0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08D7EAEF-08FE-419A-9204-1563031CFF76}" type="presOf" srcId="{CBBD5AB2-330A-4714-8479-E42EB8787384}" destId="{93E9F125-E230-4D62-A003-4E98B6415AD8}" srcOrd="0" destOrd="0" presId="urn:microsoft.com/office/officeart/2005/8/layout/list1"/>
    <dgm:cxn modelId="{4610C0F9-F7E9-4AA2-958D-F178E9DD9E6A}" type="presOf" srcId="{B60D22E2-DF11-4C55-91CE-356054B2C2FB}" destId="{B857914E-9934-4187-90CC-E15F8B3BF5A0}" srcOrd="1" destOrd="0" presId="urn:microsoft.com/office/officeart/2005/8/layout/list1"/>
    <dgm:cxn modelId="{92D6103C-0876-4683-A3E2-5AFD51C193E9}" type="presOf" srcId="{B60D22E2-DF11-4C55-91CE-356054B2C2FB}" destId="{FADEE533-269B-47F3-9B31-7AF8ACEC57DA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B8E46485-E45C-439A-BE2B-41D8AABDABD2}" type="presOf" srcId="{85429640-BFCC-4174-B0BE-AABF3A2CE8C9}" destId="{80AD99A8-49E0-4475-B1CA-4EA53C3317ED}" srcOrd="0" destOrd="0" presId="urn:microsoft.com/office/officeart/2005/8/layout/list1"/>
    <dgm:cxn modelId="{DFAAE49F-EC68-4E1D-802B-F791D1DFE582}" type="presOf" srcId="{3DD4DAA3-AB02-49F7-9531-CE92D82418F5}" destId="{2A86AD56-BC4E-4A76-B11C-2EB83CCC2BEF}" srcOrd="0" destOrd="0" presId="urn:microsoft.com/office/officeart/2005/8/layout/list1"/>
    <dgm:cxn modelId="{9F9E9B42-B93A-4150-A37B-67C4F8805810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EDFF1EF-670C-46A5-859C-0EB86F3D7976}" type="presOf" srcId="{956C63EB-B645-47D9-9A18-FD596BF9113D}" destId="{93E9F125-E230-4D62-A003-4E98B6415AD8}" srcOrd="0" destOrd="1" presId="urn:microsoft.com/office/officeart/2005/8/layout/list1"/>
    <dgm:cxn modelId="{40DA5790-03A0-4B37-AB7E-65CDB23D5A40}" type="presOf" srcId="{FC80056C-BC24-480B-8DBF-24EAB50F1F37}" destId="{E235C06F-3634-4139-ACD0-B1727B9212E0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B014CFE2-D167-4F75-9954-FAA72F59F75F}" type="presOf" srcId="{7B9CDA1A-3BEA-45AC-B47A-2DE1648DA192}" destId="{E235C06F-3634-4139-ACD0-B1727B9212E0}" srcOrd="0" destOrd="0" presId="urn:microsoft.com/office/officeart/2005/8/layout/list1"/>
    <dgm:cxn modelId="{CC8A5DE5-F725-419D-82F0-5674898FA030}" type="presOf" srcId="{FE6C782C-5BAC-477B-B276-A6472DF408E1}" destId="{96120DCF-A2C8-4AB9-8B2E-58974ED1D5D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EB59B9E3-B4CD-46E9-AB65-581F72328691}" type="presParOf" srcId="{80AD99A8-49E0-4475-B1CA-4EA53C3317ED}" destId="{58FFDBAC-AAF6-412E-892E-8FF04990365A}" srcOrd="0" destOrd="0" presId="urn:microsoft.com/office/officeart/2005/8/layout/list1"/>
    <dgm:cxn modelId="{A99A6B50-1B2A-4557-9169-D631C7DDC0C3}" type="presParOf" srcId="{58FFDBAC-AAF6-412E-892E-8FF04990365A}" destId="{96120DCF-A2C8-4AB9-8B2E-58974ED1D5DD}" srcOrd="0" destOrd="0" presId="urn:microsoft.com/office/officeart/2005/8/layout/list1"/>
    <dgm:cxn modelId="{552CB5A2-2858-49C8-8913-94DB8FABA175}" type="presParOf" srcId="{58FFDBAC-AAF6-412E-892E-8FF04990365A}" destId="{C19619EE-3A82-4B50-97DA-01E1CFB00227}" srcOrd="1" destOrd="0" presId="urn:microsoft.com/office/officeart/2005/8/layout/list1"/>
    <dgm:cxn modelId="{AFF65369-A509-4083-BA87-B0B39B095118}" type="presParOf" srcId="{80AD99A8-49E0-4475-B1CA-4EA53C3317ED}" destId="{C42095DB-D08E-4E35-842F-B1BC388D465E}" srcOrd="1" destOrd="0" presId="urn:microsoft.com/office/officeart/2005/8/layout/list1"/>
    <dgm:cxn modelId="{061263F3-80FA-4BAF-A64F-16078F9A116C}" type="presParOf" srcId="{80AD99A8-49E0-4475-B1CA-4EA53C3317ED}" destId="{93E9F125-E230-4D62-A003-4E98B6415AD8}" srcOrd="2" destOrd="0" presId="urn:microsoft.com/office/officeart/2005/8/layout/list1"/>
    <dgm:cxn modelId="{7FD839CD-A98B-49D9-A0DB-8DC3408AAD2C}" type="presParOf" srcId="{80AD99A8-49E0-4475-B1CA-4EA53C3317ED}" destId="{44E456C2-F4F1-4F07-A4C6-998198A239FB}" srcOrd="3" destOrd="0" presId="urn:microsoft.com/office/officeart/2005/8/layout/list1"/>
    <dgm:cxn modelId="{45D7D2A6-E4C6-401D-ACA0-C9F02412D1D6}" type="presParOf" srcId="{80AD99A8-49E0-4475-B1CA-4EA53C3317ED}" destId="{FEC6F728-8821-478F-A82B-AED53D389CDF}" srcOrd="4" destOrd="0" presId="urn:microsoft.com/office/officeart/2005/8/layout/list1"/>
    <dgm:cxn modelId="{B2429B62-840E-41DA-9252-F22AF1E80BBD}" type="presParOf" srcId="{FEC6F728-8821-478F-A82B-AED53D389CDF}" destId="{FADEE533-269B-47F3-9B31-7AF8ACEC57DA}" srcOrd="0" destOrd="0" presId="urn:microsoft.com/office/officeart/2005/8/layout/list1"/>
    <dgm:cxn modelId="{1E201F42-EB10-4F2B-B3E4-B79ECB88BEB2}" type="presParOf" srcId="{FEC6F728-8821-478F-A82B-AED53D389CDF}" destId="{B857914E-9934-4187-90CC-E15F8B3BF5A0}" srcOrd="1" destOrd="0" presId="urn:microsoft.com/office/officeart/2005/8/layout/list1"/>
    <dgm:cxn modelId="{D16721A1-B152-4D55-A1F3-E331092548CA}" type="presParOf" srcId="{80AD99A8-49E0-4475-B1CA-4EA53C3317ED}" destId="{07DACE34-59E8-4ED2-9D02-FF336905CF32}" srcOrd="5" destOrd="0" presId="urn:microsoft.com/office/officeart/2005/8/layout/list1"/>
    <dgm:cxn modelId="{731B9E2E-CF6C-48EB-8483-497230A4D721}" type="presParOf" srcId="{80AD99A8-49E0-4475-B1CA-4EA53C3317ED}" destId="{2A86AD56-BC4E-4A76-B11C-2EB83CCC2BEF}" srcOrd="6" destOrd="0" presId="urn:microsoft.com/office/officeart/2005/8/layout/list1"/>
    <dgm:cxn modelId="{686DDD8B-2939-43C5-A478-8ABED48044EB}" type="presParOf" srcId="{80AD99A8-49E0-4475-B1CA-4EA53C3317ED}" destId="{408BB8AF-3E32-42EC-A894-EF0F751667A8}" srcOrd="7" destOrd="0" presId="urn:microsoft.com/office/officeart/2005/8/layout/list1"/>
    <dgm:cxn modelId="{12844DFB-A6AD-4AB7-9B0E-D44A022E680F}" type="presParOf" srcId="{80AD99A8-49E0-4475-B1CA-4EA53C3317ED}" destId="{07B68820-1B6E-4453-A20F-743CA752CD4B}" srcOrd="8" destOrd="0" presId="urn:microsoft.com/office/officeart/2005/8/layout/list1"/>
    <dgm:cxn modelId="{3DB770E6-EED4-4F76-B471-D680485FE360}" type="presParOf" srcId="{07B68820-1B6E-4453-A20F-743CA752CD4B}" destId="{F1C37390-8CD7-4571-AD10-5BE081073425}" srcOrd="0" destOrd="0" presId="urn:microsoft.com/office/officeart/2005/8/layout/list1"/>
    <dgm:cxn modelId="{18667D2A-761A-44D1-A4B8-3354D25426F7}" type="presParOf" srcId="{07B68820-1B6E-4453-A20F-743CA752CD4B}" destId="{F0A182B1-817D-48B8-BA76-29D3A7F74063}" srcOrd="1" destOrd="0" presId="urn:microsoft.com/office/officeart/2005/8/layout/list1"/>
    <dgm:cxn modelId="{BDA3CA39-0408-4E36-B0F9-41232539A6D3}" type="presParOf" srcId="{80AD99A8-49E0-4475-B1CA-4EA53C3317ED}" destId="{F7C25984-3316-4D87-AC18-99F5F6650CB2}" srcOrd="9" destOrd="0" presId="urn:microsoft.com/office/officeart/2005/8/layout/list1"/>
    <dgm:cxn modelId="{6F17AAF8-A3C7-4DF4-BEE1-E53F70D4BE5A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 custT="1"/>
      <dgm:spPr/>
      <dgm:t>
        <a:bodyPr/>
        <a:lstStyle/>
        <a:p>
          <a:r>
            <a:rPr lang="en-US" sz="1200" dirty="0" smtClean="0"/>
            <a:t>What am I learning today?</a:t>
          </a:r>
          <a:endParaRPr lang="en-US" sz="1200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dirty="0" smtClean="0"/>
            <a:t>Verify experimentally the properties of dilations given by a center and a scale factor</a:t>
          </a:r>
          <a:endParaRPr lang="en-US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 custScaleX="108585" custScaleY="1752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 custScaleX="94957" custScaleY="10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 custLinFactNeighborX="3507" custLinFactNeighborY="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7650B-511E-477C-9449-251DAEF99E69}" type="presOf" srcId="{85429640-BFCC-4174-B0BE-AABF3A2CE8C9}" destId="{80AD99A8-49E0-4475-B1CA-4EA53C3317ED}" srcOrd="0" destOrd="0" presId="urn:microsoft.com/office/officeart/2005/8/layout/list1"/>
    <dgm:cxn modelId="{D8DD7AA4-84D4-4E0C-9F54-E5EB1393FC2C}" type="presOf" srcId="{FE6C782C-5BAC-477B-B276-A6472DF408E1}" destId="{C19619EE-3A82-4B50-97DA-01E1CFB00227}" srcOrd="1" destOrd="0" presId="urn:microsoft.com/office/officeart/2005/8/layout/list1"/>
    <dgm:cxn modelId="{353DA7E1-CF39-4BFF-8CD2-CD57BAD28224}" type="presOf" srcId="{956C63EB-B645-47D9-9A18-FD596BF9113D}" destId="{93E9F125-E230-4D62-A003-4E98B6415AD8}" srcOrd="0" destOrd="1" presId="urn:microsoft.com/office/officeart/2005/8/layout/list1"/>
    <dgm:cxn modelId="{3F704541-E47F-41B0-9ACF-62289D3DE9C3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C088F986-992E-4547-BE23-5E70D333AFF4}" type="presOf" srcId="{7B9CDA1A-3BEA-45AC-B47A-2DE1648DA192}" destId="{E235C06F-3634-4139-ACD0-B1727B9212E0}" srcOrd="0" destOrd="0" presId="urn:microsoft.com/office/officeart/2005/8/layout/list1"/>
    <dgm:cxn modelId="{3E477B15-6E19-4F81-8B98-153516436A02}" type="presOf" srcId="{A396F5A2-EF82-4CAB-AC0A-86B9D6DD87CE}" destId="{2A86AD56-BC4E-4A76-B11C-2EB83CCC2BEF}" srcOrd="0" destOrd="1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B0472496-9646-446B-ADBE-A0962C9D19E1}" type="presOf" srcId="{CBBD5AB2-330A-4714-8479-E42EB8787384}" destId="{93E9F125-E230-4D62-A003-4E98B6415AD8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709D031E-B329-4BA7-B88A-24EA57AC9839}" type="presOf" srcId="{B60D22E2-DF11-4C55-91CE-356054B2C2FB}" destId="{FADEE533-269B-47F3-9B31-7AF8ACEC57DA}" srcOrd="0" destOrd="0" presId="urn:microsoft.com/office/officeart/2005/8/layout/list1"/>
    <dgm:cxn modelId="{94A3A3FB-7043-44ED-96FA-7A0EDA51F8DF}" type="presOf" srcId="{3DD4DAA3-AB02-49F7-9531-CE92D82418F5}" destId="{2A86AD56-BC4E-4A76-B11C-2EB83CCC2BEF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FB3AD7D-76ED-428D-993B-3C46E3EDF0AA}" type="presOf" srcId="{FE6C782C-5BAC-477B-B276-A6472DF408E1}" destId="{96120DCF-A2C8-4AB9-8B2E-58974ED1D5D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D17E7321-3D9C-42CD-A2D5-27522B180B2B}" type="presOf" srcId="{FC80056C-BC24-480B-8DBF-24EAB50F1F37}" destId="{E235C06F-3634-4139-ACD0-B1727B9212E0}" srcOrd="0" destOrd="1" presId="urn:microsoft.com/office/officeart/2005/8/layout/list1"/>
    <dgm:cxn modelId="{AF87FD58-4782-4B5D-AFF5-50ED905F04B0}" type="presOf" srcId="{B933FD44-B95D-4435-BA39-6F3D9011A221}" destId="{F1C37390-8CD7-4571-AD10-5BE081073425}" srcOrd="0" destOrd="0" presId="urn:microsoft.com/office/officeart/2005/8/layout/list1"/>
    <dgm:cxn modelId="{FB382077-9D58-43F6-85BD-73219CFB590A}" type="presOf" srcId="{B933FD44-B95D-4435-BA39-6F3D9011A221}" destId="{F0A182B1-817D-48B8-BA76-29D3A7F74063}" srcOrd="1" destOrd="0" presId="urn:microsoft.com/office/officeart/2005/8/layout/list1"/>
    <dgm:cxn modelId="{597630E2-F929-446E-A1DE-1717F5E3A035}" type="presParOf" srcId="{80AD99A8-49E0-4475-B1CA-4EA53C3317ED}" destId="{58FFDBAC-AAF6-412E-892E-8FF04990365A}" srcOrd="0" destOrd="0" presId="urn:microsoft.com/office/officeart/2005/8/layout/list1"/>
    <dgm:cxn modelId="{31E92A0D-4D32-488C-BF4F-A8C7462D7929}" type="presParOf" srcId="{58FFDBAC-AAF6-412E-892E-8FF04990365A}" destId="{96120DCF-A2C8-4AB9-8B2E-58974ED1D5DD}" srcOrd="0" destOrd="0" presId="urn:microsoft.com/office/officeart/2005/8/layout/list1"/>
    <dgm:cxn modelId="{9C3B4629-7A5E-44C8-942D-CEDE060AE674}" type="presParOf" srcId="{58FFDBAC-AAF6-412E-892E-8FF04990365A}" destId="{C19619EE-3A82-4B50-97DA-01E1CFB00227}" srcOrd="1" destOrd="0" presId="urn:microsoft.com/office/officeart/2005/8/layout/list1"/>
    <dgm:cxn modelId="{9217471C-A3BB-4A9A-A759-A9172C717ECF}" type="presParOf" srcId="{80AD99A8-49E0-4475-B1CA-4EA53C3317ED}" destId="{C42095DB-D08E-4E35-842F-B1BC388D465E}" srcOrd="1" destOrd="0" presId="urn:microsoft.com/office/officeart/2005/8/layout/list1"/>
    <dgm:cxn modelId="{9E45E0D8-890D-4624-B987-556F9784F3AC}" type="presParOf" srcId="{80AD99A8-49E0-4475-B1CA-4EA53C3317ED}" destId="{93E9F125-E230-4D62-A003-4E98B6415AD8}" srcOrd="2" destOrd="0" presId="urn:microsoft.com/office/officeart/2005/8/layout/list1"/>
    <dgm:cxn modelId="{9BF6BCC6-8AD3-4876-8D90-2F1363AC863D}" type="presParOf" srcId="{80AD99A8-49E0-4475-B1CA-4EA53C3317ED}" destId="{44E456C2-F4F1-4F07-A4C6-998198A239FB}" srcOrd="3" destOrd="0" presId="urn:microsoft.com/office/officeart/2005/8/layout/list1"/>
    <dgm:cxn modelId="{7226F1CD-A042-4387-A42D-DA00731115A4}" type="presParOf" srcId="{80AD99A8-49E0-4475-B1CA-4EA53C3317ED}" destId="{FEC6F728-8821-478F-A82B-AED53D389CDF}" srcOrd="4" destOrd="0" presId="urn:microsoft.com/office/officeart/2005/8/layout/list1"/>
    <dgm:cxn modelId="{C5BC5F34-C815-4CD5-A5AE-D5D3B569BAA9}" type="presParOf" srcId="{FEC6F728-8821-478F-A82B-AED53D389CDF}" destId="{FADEE533-269B-47F3-9B31-7AF8ACEC57DA}" srcOrd="0" destOrd="0" presId="urn:microsoft.com/office/officeart/2005/8/layout/list1"/>
    <dgm:cxn modelId="{B798975B-FBB9-43DF-923E-7AF3BD664C04}" type="presParOf" srcId="{FEC6F728-8821-478F-A82B-AED53D389CDF}" destId="{B857914E-9934-4187-90CC-E15F8B3BF5A0}" srcOrd="1" destOrd="0" presId="urn:microsoft.com/office/officeart/2005/8/layout/list1"/>
    <dgm:cxn modelId="{F5BCB549-2E29-4CA5-965D-83C757EC7A5A}" type="presParOf" srcId="{80AD99A8-49E0-4475-B1CA-4EA53C3317ED}" destId="{07DACE34-59E8-4ED2-9D02-FF336905CF32}" srcOrd="5" destOrd="0" presId="urn:microsoft.com/office/officeart/2005/8/layout/list1"/>
    <dgm:cxn modelId="{5C9E4A50-B24B-4DA1-93DF-34FC17518DDC}" type="presParOf" srcId="{80AD99A8-49E0-4475-B1CA-4EA53C3317ED}" destId="{2A86AD56-BC4E-4A76-B11C-2EB83CCC2BEF}" srcOrd="6" destOrd="0" presId="urn:microsoft.com/office/officeart/2005/8/layout/list1"/>
    <dgm:cxn modelId="{DC472447-FECD-4616-8E67-5D606BBCBB8D}" type="presParOf" srcId="{80AD99A8-49E0-4475-B1CA-4EA53C3317ED}" destId="{408BB8AF-3E32-42EC-A894-EF0F751667A8}" srcOrd="7" destOrd="0" presId="urn:microsoft.com/office/officeart/2005/8/layout/list1"/>
    <dgm:cxn modelId="{F84C4DD8-72B6-48A8-924A-F0FFA275C404}" type="presParOf" srcId="{80AD99A8-49E0-4475-B1CA-4EA53C3317ED}" destId="{07B68820-1B6E-4453-A20F-743CA752CD4B}" srcOrd="8" destOrd="0" presId="urn:microsoft.com/office/officeart/2005/8/layout/list1"/>
    <dgm:cxn modelId="{2E7E8F2C-C872-42CB-8CC0-605D26C777D3}" type="presParOf" srcId="{07B68820-1B6E-4453-A20F-743CA752CD4B}" destId="{F1C37390-8CD7-4571-AD10-5BE081073425}" srcOrd="0" destOrd="0" presId="urn:microsoft.com/office/officeart/2005/8/layout/list1"/>
    <dgm:cxn modelId="{B2856495-3860-4812-92C1-B75E3D064C59}" type="presParOf" srcId="{07B68820-1B6E-4453-A20F-743CA752CD4B}" destId="{F0A182B1-817D-48B8-BA76-29D3A7F74063}" srcOrd="1" destOrd="0" presId="urn:microsoft.com/office/officeart/2005/8/layout/list1"/>
    <dgm:cxn modelId="{2232A57D-32C0-414C-A500-F31A18F9AF9E}" type="presParOf" srcId="{80AD99A8-49E0-4475-B1CA-4EA53C3317ED}" destId="{F7C25984-3316-4D87-AC18-99F5F6650CB2}" srcOrd="9" destOrd="0" presId="urn:microsoft.com/office/officeart/2005/8/layout/list1"/>
    <dgm:cxn modelId="{9F9B7D5F-EDCE-45F8-B77C-4B7B64D65BB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B44E8-0F6C-43DA-8507-B25DBD97BC28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DEEE3F5-904B-4F83-9990-3162D23326B1}" type="presOf" srcId="{B60D22E2-DF11-4C55-91CE-356054B2C2FB}" destId="{FADEE533-269B-47F3-9B31-7AF8ACEC57DA}" srcOrd="0" destOrd="0" presId="urn:microsoft.com/office/officeart/2005/8/layout/list1"/>
    <dgm:cxn modelId="{1FC34BBC-4579-4C94-B3EF-7A464FB6F462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42A0915-3A81-46A4-9648-02CEEE07BF47}" type="presOf" srcId="{FE6C782C-5BAC-477B-B276-A6472DF408E1}" destId="{96120DCF-A2C8-4AB9-8B2E-58974ED1D5DD}" srcOrd="0" destOrd="0" presId="urn:microsoft.com/office/officeart/2005/8/layout/list1"/>
    <dgm:cxn modelId="{8D5C59E3-E9DB-4F56-B356-90157269A3C4}" type="presOf" srcId="{FC80056C-BC24-480B-8DBF-24EAB50F1F37}" destId="{E235C06F-3634-4139-ACD0-B1727B9212E0}" srcOrd="0" destOrd="0" presId="urn:microsoft.com/office/officeart/2005/8/layout/list1"/>
    <dgm:cxn modelId="{431117BF-51C2-4063-8A1E-23926A8524BF}" type="presOf" srcId="{3DD4DAA3-AB02-49F7-9531-CE92D82418F5}" destId="{2A86AD56-BC4E-4A76-B11C-2EB83CCC2BEF}" srcOrd="0" destOrd="0" presId="urn:microsoft.com/office/officeart/2005/8/layout/list1"/>
    <dgm:cxn modelId="{2E3F5F1A-5E72-4449-A6E9-CAE1EED7EF7D}" type="presOf" srcId="{BC5E312D-E28E-4D11-A228-2AB09988AFAA}" destId="{93E9F125-E230-4D62-A003-4E98B6415AD8}" srcOrd="0" destOrd="1" presId="urn:microsoft.com/office/officeart/2005/8/layout/list1"/>
    <dgm:cxn modelId="{1899FE6F-BA48-4115-8410-8B21B8D7445D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E77D3F2A-0AB1-4384-A7F7-8A9240530D6D}" type="presOf" srcId="{B933FD44-B95D-4435-BA39-6F3D9011A221}" destId="{F0A182B1-817D-48B8-BA76-29D3A7F74063}" srcOrd="1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1494FD4-5B97-40B3-B8A5-5DEA03F1A5D2}" type="presOf" srcId="{B60D22E2-DF11-4C55-91CE-356054B2C2FB}" destId="{B857914E-9934-4187-90CC-E15F8B3BF5A0}" srcOrd="1" destOrd="0" presId="urn:microsoft.com/office/officeart/2005/8/layout/list1"/>
    <dgm:cxn modelId="{00506587-646A-4BA0-AAFD-A4B6F272197F}" type="presOf" srcId="{B933FD44-B95D-4435-BA39-6F3D9011A221}" destId="{F1C37390-8CD7-4571-AD10-5BE081073425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B7E5634D-483D-41A9-AE35-9111BFCBFD09}" type="presParOf" srcId="{80AD99A8-49E0-4475-B1CA-4EA53C3317ED}" destId="{58FFDBAC-AAF6-412E-892E-8FF04990365A}" srcOrd="0" destOrd="0" presId="urn:microsoft.com/office/officeart/2005/8/layout/list1"/>
    <dgm:cxn modelId="{56BF06CF-E4CD-47EE-B587-C79FFAC242D2}" type="presParOf" srcId="{58FFDBAC-AAF6-412E-892E-8FF04990365A}" destId="{96120DCF-A2C8-4AB9-8B2E-58974ED1D5DD}" srcOrd="0" destOrd="0" presId="urn:microsoft.com/office/officeart/2005/8/layout/list1"/>
    <dgm:cxn modelId="{56A2FF77-0B1B-4D4E-AF6D-37F71AD8D1DE}" type="presParOf" srcId="{58FFDBAC-AAF6-412E-892E-8FF04990365A}" destId="{C19619EE-3A82-4B50-97DA-01E1CFB00227}" srcOrd="1" destOrd="0" presId="urn:microsoft.com/office/officeart/2005/8/layout/list1"/>
    <dgm:cxn modelId="{419A4B48-2CF6-42C5-A098-EB6EDDBA518C}" type="presParOf" srcId="{80AD99A8-49E0-4475-B1CA-4EA53C3317ED}" destId="{C42095DB-D08E-4E35-842F-B1BC388D465E}" srcOrd="1" destOrd="0" presId="urn:microsoft.com/office/officeart/2005/8/layout/list1"/>
    <dgm:cxn modelId="{D238F2C8-348A-41F1-93B8-EEBD9278AF30}" type="presParOf" srcId="{80AD99A8-49E0-4475-B1CA-4EA53C3317ED}" destId="{93E9F125-E230-4D62-A003-4E98B6415AD8}" srcOrd="2" destOrd="0" presId="urn:microsoft.com/office/officeart/2005/8/layout/list1"/>
    <dgm:cxn modelId="{685BEC4C-7B67-442B-9F23-0F9EB693E25C}" type="presParOf" srcId="{80AD99A8-49E0-4475-B1CA-4EA53C3317ED}" destId="{44E456C2-F4F1-4F07-A4C6-998198A239FB}" srcOrd="3" destOrd="0" presId="urn:microsoft.com/office/officeart/2005/8/layout/list1"/>
    <dgm:cxn modelId="{7426E2AA-8821-47A7-9E86-027A069CE944}" type="presParOf" srcId="{80AD99A8-49E0-4475-B1CA-4EA53C3317ED}" destId="{FEC6F728-8821-478F-A82B-AED53D389CDF}" srcOrd="4" destOrd="0" presId="urn:microsoft.com/office/officeart/2005/8/layout/list1"/>
    <dgm:cxn modelId="{D554E02E-153E-4D21-B74B-BB4D85D9BF3F}" type="presParOf" srcId="{FEC6F728-8821-478F-A82B-AED53D389CDF}" destId="{FADEE533-269B-47F3-9B31-7AF8ACEC57DA}" srcOrd="0" destOrd="0" presId="urn:microsoft.com/office/officeart/2005/8/layout/list1"/>
    <dgm:cxn modelId="{E735EA25-071E-47AE-94B1-CA04330D0FF9}" type="presParOf" srcId="{FEC6F728-8821-478F-A82B-AED53D389CDF}" destId="{B857914E-9934-4187-90CC-E15F8B3BF5A0}" srcOrd="1" destOrd="0" presId="urn:microsoft.com/office/officeart/2005/8/layout/list1"/>
    <dgm:cxn modelId="{3161FEE7-E5E7-4931-BA7A-ABFC6ADD9757}" type="presParOf" srcId="{80AD99A8-49E0-4475-B1CA-4EA53C3317ED}" destId="{07DACE34-59E8-4ED2-9D02-FF336905CF32}" srcOrd="5" destOrd="0" presId="urn:microsoft.com/office/officeart/2005/8/layout/list1"/>
    <dgm:cxn modelId="{1BCF13C3-CFCD-4276-8CD3-0D665AEDBADA}" type="presParOf" srcId="{80AD99A8-49E0-4475-B1CA-4EA53C3317ED}" destId="{2A86AD56-BC4E-4A76-B11C-2EB83CCC2BEF}" srcOrd="6" destOrd="0" presId="urn:microsoft.com/office/officeart/2005/8/layout/list1"/>
    <dgm:cxn modelId="{13D9AEF4-6012-4A4D-9384-BE1B29946E77}" type="presParOf" srcId="{80AD99A8-49E0-4475-B1CA-4EA53C3317ED}" destId="{408BB8AF-3E32-42EC-A894-EF0F751667A8}" srcOrd="7" destOrd="0" presId="urn:microsoft.com/office/officeart/2005/8/layout/list1"/>
    <dgm:cxn modelId="{6F82B800-F953-4C87-BD6A-342A346F7247}" type="presParOf" srcId="{80AD99A8-49E0-4475-B1CA-4EA53C3317ED}" destId="{07B68820-1B6E-4453-A20F-743CA752CD4B}" srcOrd="8" destOrd="0" presId="urn:microsoft.com/office/officeart/2005/8/layout/list1"/>
    <dgm:cxn modelId="{F23E0A51-21CF-4A03-AEA3-13C378610C08}" type="presParOf" srcId="{07B68820-1B6E-4453-A20F-743CA752CD4B}" destId="{F1C37390-8CD7-4571-AD10-5BE081073425}" srcOrd="0" destOrd="0" presId="urn:microsoft.com/office/officeart/2005/8/layout/list1"/>
    <dgm:cxn modelId="{C15EB154-E367-441B-B8FC-F3D2AF412365}" type="presParOf" srcId="{07B68820-1B6E-4453-A20F-743CA752CD4B}" destId="{F0A182B1-817D-48B8-BA76-29D3A7F74063}" srcOrd="1" destOrd="0" presId="urn:microsoft.com/office/officeart/2005/8/layout/list1"/>
    <dgm:cxn modelId="{9B9361B7-C1E4-4147-B8FA-4E68B2DF2968}" type="presParOf" srcId="{80AD99A8-49E0-4475-B1CA-4EA53C3317ED}" destId="{F7C25984-3316-4D87-AC18-99F5F6650CB2}" srcOrd="9" destOrd="0" presId="urn:microsoft.com/office/officeart/2005/8/layout/list1"/>
    <dgm:cxn modelId="{FED5F4CE-935C-43DC-ACBE-24F155BDC9B6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</a:t>
          </a:r>
          <a:r>
            <a: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endParaRPr lang="en-US" sz="18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0D73E20D-D529-44F2-B5FC-5EB7900F1806}" type="presOf" srcId="{B933FD44-B95D-4435-BA39-6F3D9011A221}" destId="{F1C37390-8CD7-4571-AD10-5BE081073425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9B454DE0-CC49-4846-8599-F745D773723B}" type="presOf" srcId="{A396F5A2-EF82-4CAB-AC0A-86B9D6DD87CE}" destId="{2A86AD56-BC4E-4A76-B11C-2EB83CCC2BEF}" srcOrd="0" destOrd="1" presId="urn:microsoft.com/office/officeart/2005/8/layout/list1"/>
    <dgm:cxn modelId="{812CE87E-88F5-44AA-B735-1C2437516365}" type="presOf" srcId="{B60D22E2-DF11-4C55-91CE-356054B2C2FB}" destId="{FADEE533-269B-47F3-9B31-7AF8ACEC57DA}" srcOrd="0" destOrd="0" presId="urn:microsoft.com/office/officeart/2005/8/layout/list1"/>
    <dgm:cxn modelId="{B17ADBAE-34B1-4399-9B20-AE1F56892BD9}" type="presOf" srcId="{B933FD44-B95D-4435-BA39-6F3D9011A221}" destId="{F0A182B1-817D-48B8-BA76-29D3A7F74063}" srcOrd="1" destOrd="0" presId="urn:microsoft.com/office/officeart/2005/8/layout/list1"/>
    <dgm:cxn modelId="{6AF609EE-E272-4B33-83CC-C6352036B087}" type="presOf" srcId="{FE6C782C-5BAC-477B-B276-A6472DF408E1}" destId="{96120DCF-A2C8-4AB9-8B2E-58974ED1D5DD}" srcOrd="0" destOrd="0" presId="urn:microsoft.com/office/officeart/2005/8/layout/list1"/>
    <dgm:cxn modelId="{D5A140FF-86DB-4659-9F1C-22ABC92BC5FF}" type="presOf" srcId="{FE6C782C-5BAC-477B-B276-A6472DF408E1}" destId="{C19619EE-3A82-4B50-97DA-01E1CFB00227}" srcOrd="1" destOrd="0" presId="urn:microsoft.com/office/officeart/2005/8/layout/list1"/>
    <dgm:cxn modelId="{67882544-4F01-4439-A8D3-CFBFBB429256}" type="presOf" srcId="{7B9CDA1A-3BEA-45AC-B47A-2DE1648DA192}" destId="{E235C06F-3634-4139-ACD0-B1727B9212E0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46547838-9768-4641-811E-A33EEA7C4D1F}" type="presOf" srcId="{956C63EB-B645-47D9-9A18-FD596BF9113D}" destId="{93E9F125-E230-4D62-A003-4E98B6415AD8}" srcOrd="0" destOrd="1" presId="urn:microsoft.com/office/officeart/2005/8/layout/list1"/>
    <dgm:cxn modelId="{440125FB-CB68-4809-B7E5-A383D81A7154}" type="presOf" srcId="{3DD4DAA3-AB02-49F7-9531-CE92D82418F5}" destId="{2A86AD56-BC4E-4A76-B11C-2EB83CCC2BEF}" srcOrd="0" destOrd="0" presId="urn:microsoft.com/office/officeart/2005/8/layout/list1"/>
    <dgm:cxn modelId="{2A501C36-3036-41C1-A44C-1171B99E7D42}" type="presOf" srcId="{FC80056C-BC24-480B-8DBF-24EAB50F1F37}" destId="{E235C06F-3634-4139-ACD0-B1727B9212E0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1FE595E-A655-4521-ADCE-FACD586D6EF3}" type="presOf" srcId="{B60D22E2-DF11-4C55-91CE-356054B2C2FB}" destId="{B857914E-9934-4187-90CC-E15F8B3BF5A0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355593EF-54CA-42FA-9CB7-045465AC2FAF}" type="presOf" srcId="{85429640-BFCC-4174-B0BE-AABF3A2CE8C9}" destId="{80AD99A8-49E0-4475-B1CA-4EA53C3317ED}" srcOrd="0" destOrd="0" presId="urn:microsoft.com/office/officeart/2005/8/layout/list1"/>
    <dgm:cxn modelId="{B4CBB01F-2909-4B76-8CDE-08F78C66156B}" type="presOf" srcId="{CBBD5AB2-330A-4714-8479-E42EB8787384}" destId="{93E9F125-E230-4D62-A003-4E98B6415AD8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246E9753-1081-41A9-8541-79D49417AF3E}" type="presParOf" srcId="{80AD99A8-49E0-4475-B1CA-4EA53C3317ED}" destId="{58FFDBAC-AAF6-412E-892E-8FF04990365A}" srcOrd="0" destOrd="0" presId="urn:microsoft.com/office/officeart/2005/8/layout/list1"/>
    <dgm:cxn modelId="{CB82FEBB-A3CE-471A-A3D7-24DA915209E0}" type="presParOf" srcId="{58FFDBAC-AAF6-412E-892E-8FF04990365A}" destId="{96120DCF-A2C8-4AB9-8B2E-58974ED1D5DD}" srcOrd="0" destOrd="0" presId="urn:microsoft.com/office/officeart/2005/8/layout/list1"/>
    <dgm:cxn modelId="{6C227068-35E6-44FE-BB34-62DE38AFAEB4}" type="presParOf" srcId="{58FFDBAC-AAF6-412E-892E-8FF04990365A}" destId="{C19619EE-3A82-4B50-97DA-01E1CFB00227}" srcOrd="1" destOrd="0" presId="urn:microsoft.com/office/officeart/2005/8/layout/list1"/>
    <dgm:cxn modelId="{8470F3A3-6A41-41FF-AF33-CB603EFBFC16}" type="presParOf" srcId="{80AD99A8-49E0-4475-B1CA-4EA53C3317ED}" destId="{C42095DB-D08E-4E35-842F-B1BC388D465E}" srcOrd="1" destOrd="0" presId="urn:microsoft.com/office/officeart/2005/8/layout/list1"/>
    <dgm:cxn modelId="{EAD28A1B-3AAE-460E-9F11-86A0217B7CF0}" type="presParOf" srcId="{80AD99A8-49E0-4475-B1CA-4EA53C3317ED}" destId="{93E9F125-E230-4D62-A003-4E98B6415AD8}" srcOrd="2" destOrd="0" presId="urn:microsoft.com/office/officeart/2005/8/layout/list1"/>
    <dgm:cxn modelId="{B26147C2-A8AD-4113-A667-8B7A5F499C12}" type="presParOf" srcId="{80AD99A8-49E0-4475-B1CA-4EA53C3317ED}" destId="{44E456C2-F4F1-4F07-A4C6-998198A239FB}" srcOrd="3" destOrd="0" presId="urn:microsoft.com/office/officeart/2005/8/layout/list1"/>
    <dgm:cxn modelId="{2E528BC7-E4F8-4AA2-9069-E83D9298A6AA}" type="presParOf" srcId="{80AD99A8-49E0-4475-B1CA-4EA53C3317ED}" destId="{FEC6F728-8821-478F-A82B-AED53D389CDF}" srcOrd="4" destOrd="0" presId="urn:microsoft.com/office/officeart/2005/8/layout/list1"/>
    <dgm:cxn modelId="{DA004CBE-704E-47F0-BC0B-C83077280A83}" type="presParOf" srcId="{FEC6F728-8821-478F-A82B-AED53D389CDF}" destId="{FADEE533-269B-47F3-9B31-7AF8ACEC57DA}" srcOrd="0" destOrd="0" presId="urn:microsoft.com/office/officeart/2005/8/layout/list1"/>
    <dgm:cxn modelId="{F6D5DA21-A608-4684-9B91-B95C7262B53A}" type="presParOf" srcId="{FEC6F728-8821-478F-A82B-AED53D389CDF}" destId="{B857914E-9934-4187-90CC-E15F8B3BF5A0}" srcOrd="1" destOrd="0" presId="urn:microsoft.com/office/officeart/2005/8/layout/list1"/>
    <dgm:cxn modelId="{15BD0E1B-6E2C-48F8-A36D-A1D8D7D77581}" type="presParOf" srcId="{80AD99A8-49E0-4475-B1CA-4EA53C3317ED}" destId="{07DACE34-59E8-4ED2-9D02-FF336905CF32}" srcOrd="5" destOrd="0" presId="urn:microsoft.com/office/officeart/2005/8/layout/list1"/>
    <dgm:cxn modelId="{904E8194-A184-47F8-B1BA-3A135A9139A0}" type="presParOf" srcId="{80AD99A8-49E0-4475-B1CA-4EA53C3317ED}" destId="{2A86AD56-BC4E-4A76-B11C-2EB83CCC2BEF}" srcOrd="6" destOrd="0" presId="urn:microsoft.com/office/officeart/2005/8/layout/list1"/>
    <dgm:cxn modelId="{A0CF7A74-E47F-4D32-901E-84758C557433}" type="presParOf" srcId="{80AD99A8-49E0-4475-B1CA-4EA53C3317ED}" destId="{408BB8AF-3E32-42EC-A894-EF0F751667A8}" srcOrd="7" destOrd="0" presId="urn:microsoft.com/office/officeart/2005/8/layout/list1"/>
    <dgm:cxn modelId="{3C21A19F-8A1A-4B29-8E33-3B4A236D9104}" type="presParOf" srcId="{80AD99A8-49E0-4475-B1CA-4EA53C3317ED}" destId="{07B68820-1B6E-4453-A20F-743CA752CD4B}" srcOrd="8" destOrd="0" presId="urn:microsoft.com/office/officeart/2005/8/layout/list1"/>
    <dgm:cxn modelId="{33FF67D7-59B4-4F22-8408-0DB2B3D09C36}" type="presParOf" srcId="{07B68820-1B6E-4453-A20F-743CA752CD4B}" destId="{F1C37390-8CD7-4571-AD10-5BE081073425}" srcOrd="0" destOrd="0" presId="urn:microsoft.com/office/officeart/2005/8/layout/list1"/>
    <dgm:cxn modelId="{736C12B6-4713-444F-98CF-61B83BA0525F}" type="presParOf" srcId="{07B68820-1B6E-4453-A20F-743CA752CD4B}" destId="{F0A182B1-817D-48B8-BA76-29D3A7F74063}" srcOrd="1" destOrd="0" presId="urn:microsoft.com/office/officeart/2005/8/layout/list1"/>
    <dgm:cxn modelId="{37C61FC8-8571-4284-A58B-865752B81E78}" type="presParOf" srcId="{80AD99A8-49E0-4475-B1CA-4EA53C3317ED}" destId="{F7C25984-3316-4D87-AC18-99F5F6650CB2}" srcOrd="9" destOrd="0" presId="urn:microsoft.com/office/officeart/2005/8/layout/list1"/>
    <dgm:cxn modelId="{A747D3E5-C6CE-4F07-83BD-D6D04B52C07E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6ECA16-4B77-47F5-9B87-B7CF3BB83F66}" type="presOf" srcId="{B933FD44-B95D-4435-BA39-6F3D9011A221}" destId="{F0A182B1-817D-48B8-BA76-29D3A7F74063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0A9E351-DE41-454C-A98B-48B6A0089229}" type="presOf" srcId="{B933FD44-B95D-4435-BA39-6F3D9011A221}" destId="{F1C37390-8CD7-4571-AD10-5BE081073425}" srcOrd="0" destOrd="0" presId="urn:microsoft.com/office/officeart/2005/8/layout/list1"/>
    <dgm:cxn modelId="{DCA55215-B186-45B0-9CE8-0AC8004245EB}" type="presOf" srcId="{85429640-BFCC-4174-B0BE-AABF3A2CE8C9}" destId="{80AD99A8-49E0-4475-B1CA-4EA53C3317ED}" srcOrd="0" destOrd="0" presId="urn:microsoft.com/office/officeart/2005/8/layout/list1"/>
    <dgm:cxn modelId="{15590D39-7864-4AE1-B065-BD5785BDD965}" type="presOf" srcId="{B60D22E2-DF11-4C55-91CE-356054B2C2FB}" destId="{FADEE533-269B-47F3-9B31-7AF8ACEC57DA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5758A680-B7C0-4950-BA52-BCFB0115FE99}" type="presOf" srcId="{3DD4DAA3-AB02-49F7-9531-CE92D82418F5}" destId="{2A86AD56-BC4E-4A76-B11C-2EB83CCC2BEF}" srcOrd="0" destOrd="0" presId="urn:microsoft.com/office/officeart/2005/8/layout/list1"/>
    <dgm:cxn modelId="{DB5D9BF4-BD3C-4213-A80F-A4FECAC5D7E0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34247F-29C1-4BD4-9CC1-A08725C11E71}" type="presOf" srcId="{B60D22E2-DF11-4C55-91CE-356054B2C2FB}" destId="{B857914E-9934-4187-90CC-E15F8B3BF5A0}" srcOrd="1" destOrd="0" presId="urn:microsoft.com/office/officeart/2005/8/layout/list1"/>
    <dgm:cxn modelId="{A0C820B4-953E-424A-9B14-AA433FEE63A4}" type="presOf" srcId="{FC80056C-BC24-480B-8DBF-24EAB50F1F37}" destId="{E235C06F-3634-4139-ACD0-B1727B9212E0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516EB831-F111-4EDB-B605-A0B8E2036430}" type="presOf" srcId="{7B9CDA1A-3BEA-45AC-B47A-2DE1648DA192}" destId="{E235C06F-3634-4139-ACD0-B1727B9212E0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E2F8CDE-8C73-4C67-8284-3C7FB5DCF9A3}" type="presOf" srcId="{FE6C782C-5BAC-477B-B276-A6472DF408E1}" destId="{96120DCF-A2C8-4AB9-8B2E-58974ED1D5DD}" srcOrd="0" destOrd="0" presId="urn:microsoft.com/office/officeart/2005/8/layout/list1"/>
    <dgm:cxn modelId="{A1E1CBBA-5745-4B8F-B790-F9EE24279E96}" type="presOf" srcId="{956C63EB-B645-47D9-9A18-FD596BF9113D}" destId="{93E9F125-E230-4D62-A003-4E98B6415AD8}" srcOrd="0" destOrd="1" presId="urn:microsoft.com/office/officeart/2005/8/layout/list1"/>
    <dgm:cxn modelId="{FC3682FB-815C-4847-89BC-6C6C6CCB43A7}" type="presOf" srcId="{FE6C782C-5BAC-477B-B276-A6472DF408E1}" destId="{C19619EE-3A82-4B50-97DA-01E1CFB00227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6A95B387-6A53-4C92-B734-FF9A02D3D588}" type="presOf" srcId="{A396F5A2-EF82-4CAB-AC0A-86B9D6DD87CE}" destId="{2A86AD56-BC4E-4A76-B11C-2EB83CCC2BEF}" srcOrd="0" destOrd="1" presId="urn:microsoft.com/office/officeart/2005/8/layout/list1"/>
    <dgm:cxn modelId="{8ACC7303-FD20-4D2A-BC94-F94D14F6A625}" type="presParOf" srcId="{80AD99A8-49E0-4475-B1CA-4EA53C3317ED}" destId="{58FFDBAC-AAF6-412E-892E-8FF04990365A}" srcOrd="0" destOrd="0" presId="urn:microsoft.com/office/officeart/2005/8/layout/list1"/>
    <dgm:cxn modelId="{96F35F77-B441-4272-A429-1C24308D5B8B}" type="presParOf" srcId="{58FFDBAC-AAF6-412E-892E-8FF04990365A}" destId="{96120DCF-A2C8-4AB9-8B2E-58974ED1D5DD}" srcOrd="0" destOrd="0" presId="urn:microsoft.com/office/officeart/2005/8/layout/list1"/>
    <dgm:cxn modelId="{8F0BEFBD-7237-48AE-B1CF-D20903BB830D}" type="presParOf" srcId="{58FFDBAC-AAF6-412E-892E-8FF04990365A}" destId="{C19619EE-3A82-4B50-97DA-01E1CFB00227}" srcOrd="1" destOrd="0" presId="urn:microsoft.com/office/officeart/2005/8/layout/list1"/>
    <dgm:cxn modelId="{3BE594AC-5066-484B-B27F-FA71345E588E}" type="presParOf" srcId="{80AD99A8-49E0-4475-B1CA-4EA53C3317ED}" destId="{C42095DB-D08E-4E35-842F-B1BC388D465E}" srcOrd="1" destOrd="0" presId="urn:microsoft.com/office/officeart/2005/8/layout/list1"/>
    <dgm:cxn modelId="{C6960FF1-5CCF-4190-96A6-4255D78F6AFA}" type="presParOf" srcId="{80AD99A8-49E0-4475-B1CA-4EA53C3317ED}" destId="{93E9F125-E230-4D62-A003-4E98B6415AD8}" srcOrd="2" destOrd="0" presId="urn:microsoft.com/office/officeart/2005/8/layout/list1"/>
    <dgm:cxn modelId="{F6DA479B-056F-4297-96C3-6E284AEEBA59}" type="presParOf" srcId="{80AD99A8-49E0-4475-B1CA-4EA53C3317ED}" destId="{44E456C2-F4F1-4F07-A4C6-998198A239FB}" srcOrd="3" destOrd="0" presId="urn:microsoft.com/office/officeart/2005/8/layout/list1"/>
    <dgm:cxn modelId="{60FC7F61-0574-4B38-9CE3-F9F446645F3C}" type="presParOf" srcId="{80AD99A8-49E0-4475-B1CA-4EA53C3317ED}" destId="{FEC6F728-8821-478F-A82B-AED53D389CDF}" srcOrd="4" destOrd="0" presId="urn:microsoft.com/office/officeart/2005/8/layout/list1"/>
    <dgm:cxn modelId="{2F7F4F1A-549D-40A9-AF2D-9D96987F3F70}" type="presParOf" srcId="{FEC6F728-8821-478F-A82B-AED53D389CDF}" destId="{FADEE533-269B-47F3-9B31-7AF8ACEC57DA}" srcOrd="0" destOrd="0" presId="urn:microsoft.com/office/officeart/2005/8/layout/list1"/>
    <dgm:cxn modelId="{A3292082-186A-4CD7-95DF-DBA3B5F1037D}" type="presParOf" srcId="{FEC6F728-8821-478F-A82B-AED53D389CDF}" destId="{B857914E-9934-4187-90CC-E15F8B3BF5A0}" srcOrd="1" destOrd="0" presId="urn:microsoft.com/office/officeart/2005/8/layout/list1"/>
    <dgm:cxn modelId="{4D08D4D5-CFB2-409B-ADB6-2F6ECCC3E0E8}" type="presParOf" srcId="{80AD99A8-49E0-4475-B1CA-4EA53C3317ED}" destId="{07DACE34-59E8-4ED2-9D02-FF336905CF32}" srcOrd="5" destOrd="0" presId="urn:microsoft.com/office/officeart/2005/8/layout/list1"/>
    <dgm:cxn modelId="{78CF2981-ADF2-4D8F-B9AB-9C1D1B6F45AA}" type="presParOf" srcId="{80AD99A8-49E0-4475-B1CA-4EA53C3317ED}" destId="{2A86AD56-BC4E-4A76-B11C-2EB83CCC2BEF}" srcOrd="6" destOrd="0" presId="urn:microsoft.com/office/officeart/2005/8/layout/list1"/>
    <dgm:cxn modelId="{C073EF23-43AD-4334-AA43-E9A2D17025AD}" type="presParOf" srcId="{80AD99A8-49E0-4475-B1CA-4EA53C3317ED}" destId="{408BB8AF-3E32-42EC-A894-EF0F751667A8}" srcOrd="7" destOrd="0" presId="urn:microsoft.com/office/officeart/2005/8/layout/list1"/>
    <dgm:cxn modelId="{743F1C2A-4E08-4D42-9936-DB6359E2B555}" type="presParOf" srcId="{80AD99A8-49E0-4475-B1CA-4EA53C3317ED}" destId="{07B68820-1B6E-4453-A20F-743CA752CD4B}" srcOrd="8" destOrd="0" presId="urn:microsoft.com/office/officeart/2005/8/layout/list1"/>
    <dgm:cxn modelId="{A9401D34-84BF-475A-BDF1-CD3B2B9DBB5F}" type="presParOf" srcId="{07B68820-1B6E-4453-A20F-743CA752CD4B}" destId="{F1C37390-8CD7-4571-AD10-5BE081073425}" srcOrd="0" destOrd="0" presId="urn:microsoft.com/office/officeart/2005/8/layout/list1"/>
    <dgm:cxn modelId="{1EB0AAC5-9A81-444F-8D3D-90E6DDD0A7CC}" type="presParOf" srcId="{07B68820-1B6E-4453-A20F-743CA752CD4B}" destId="{F0A182B1-817D-48B8-BA76-29D3A7F74063}" srcOrd="1" destOrd="0" presId="urn:microsoft.com/office/officeart/2005/8/layout/list1"/>
    <dgm:cxn modelId="{FB52A747-232F-4D55-8103-78670CBAE29D}" type="presParOf" srcId="{80AD99A8-49E0-4475-B1CA-4EA53C3317ED}" destId="{F7C25984-3316-4D87-AC18-99F5F6650CB2}" srcOrd="9" destOrd="0" presId="urn:microsoft.com/office/officeart/2005/8/layout/list1"/>
    <dgm:cxn modelId="{CC57C815-20FD-490E-BC5A-B8E8D0A91207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F1ECB4-1948-46C1-A433-F8C2B54B8EF3}" type="presOf" srcId="{B60D22E2-DF11-4C55-91CE-356054B2C2FB}" destId="{B857914E-9934-4187-90CC-E15F8B3BF5A0}" srcOrd="1" destOrd="0" presId="urn:microsoft.com/office/officeart/2005/8/layout/list1"/>
    <dgm:cxn modelId="{8D32A823-9FA1-49B4-AE7C-008AF56BC044}" type="presOf" srcId="{B933FD44-B95D-4435-BA39-6F3D9011A221}" destId="{F1C37390-8CD7-4571-AD10-5BE081073425}" srcOrd="0" destOrd="0" presId="urn:microsoft.com/office/officeart/2005/8/layout/list1"/>
    <dgm:cxn modelId="{75AC5112-CAF4-4DFF-AB77-E57A5D461F3D}" type="presOf" srcId="{A396F5A2-EF82-4CAB-AC0A-86B9D6DD87CE}" destId="{2A86AD56-BC4E-4A76-B11C-2EB83CCC2BEF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49FD5DBC-CF42-4356-9FA4-CA5D1AEC5DC1}" type="presOf" srcId="{B933FD44-B95D-4435-BA39-6F3D9011A221}" destId="{F0A182B1-817D-48B8-BA76-29D3A7F74063}" srcOrd="1" destOrd="0" presId="urn:microsoft.com/office/officeart/2005/8/layout/list1"/>
    <dgm:cxn modelId="{40AE882C-059C-4649-8CFE-186321C06F8A}" type="presOf" srcId="{85429640-BFCC-4174-B0BE-AABF3A2CE8C9}" destId="{80AD99A8-49E0-4475-B1CA-4EA53C3317ED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8984DF6D-A5C8-4E67-A4E8-224BA132B3E2}" type="presOf" srcId="{CBBD5AB2-330A-4714-8479-E42EB8787384}" destId="{93E9F125-E230-4D62-A003-4E98B6415AD8}" srcOrd="0" destOrd="0" presId="urn:microsoft.com/office/officeart/2005/8/layout/list1"/>
    <dgm:cxn modelId="{B755FD29-38A6-4C86-A886-7490077D4936}" type="presOf" srcId="{956C63EB-B645-47D9-9A18-FD596BF9113D}" destId="{93E9F125-E230-4D62-A003-4E98B6415AD8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4F9E4C91-8B90-4A3F-89BF-188264C8BA82}" type="presOf" srcId="{FC80056C-BC24-480B-8DBF-24EAB50F1F37}" destId="{E235C06F-3634-4139-ACD0-B1727B9212E0}" srcOrd="0" destOrd="1" presId="urn:microsoft.com/office/officeart/2005/8/layout/list1"/>
    <dgm:cxn modelId="{A87C8839-8DB8-446A-B01B-B0889A964BB9}" type="presOf" srcId="{B60D22E2-DF11-4C55-91CE-356054B2C2FB}" destId="{FADEE533-269B-47F3-9B31-7AF8ACEC57DA}" srcOrd="0" destOrd="0" presId="urn:microsoft.com/office/officeart/2005/8/layout/list1"/>
    <dgm:cxn modelId="{E2D479CC-7E0A-4567-BD3A-29E17498054C}" type="presOf" srcId="{FE6C782C-5BAC-477B-B276-A6472DF408E1}" destId="{C19619EE-3A82-4B50-97DA-01E1CFB00227}" srcOrd="1" destOrd="0" presId="urn:microsoft.com/office/officeart/2005/8/layout/list1"/>
    <dgm:cxn modelId="{10D80628-BD6C-47AB-936D-624B20EBDA16}" type="presOf" srcId="{FE6C782C-5BAC-477B-B276-A6472DF408E1}" destId="{96120DCF-A2C8-4AB9-8B2E-58974ED1D5DD}" srcOrd="0" destOrd="0" presId="urn:microsoft.com/office/officeart/2005/8/layout/list1"/>
    <dgm:cxn modelId="{9FA0884A-68D3-4CAF-8EFB-AF466469FE6F}" type="presOf" srcId="{7B9CDA1A-3BEA-45AC-B47A-2DE1648DA192}" destId="{E235C06F-3634-4139-ACD0-B1727B9212E0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B14B872B-9458-4E6D-AE29-5232ACF138D6}" type="presOf" srcId="{3DD4DAA3-AB02-49F7-9531-CE92D82418F5}" destId="{2A86AD56-BC4E-4A76-B11C-2EB83CCC2BEF}" srcOrd="0" destOrd="0" presId="urn:microsoft.com/office/officeart/2005/8/layout/list1"/>
    <dgm:cxn modelId="{C6372231-EBC4-4E1C-B1B2-D7FEF401B459}" type="presParOf" srcId="{80AD99A8-49E0-4475-B1CA-4EA53C3317ED}" destId="{58FFDBAC-AAF6-412E-892E-8FF04990365A}" srcOrd="0" destOrd="0" presId="urn:microsoft.com/office/officeart/2005/8/layout/list1"/>
    <dgm:cxn modelId="{585D602B-3B0D-4A39-AFB0-FEC9A4B8E52B}" type="presParOf" srcId="{58FFDBAC-AAF6-412E-892E-8FF04990365A}" destId="{96120DCF-A2C8-4AB9-8B2E-58974ED1D5DD}" srcOrd="0" destOrd="0" presId="urn:microsoft.com/office/officeart/2005/8/layout/list1"/>
    <dgm:cxn modelId="{290DD395-0BA8-488E-8D49-28ED8CC37DD4}" type="presParOf" srcId="{58FFDBAC-AAF6-412E-892E-8FF04990365A}" destId="{C19619EE-3A82-4B50-97DA-01E1CFB00227}" srcOrd="1" destOrd="0" presId="urn:microsoft.com/office/officeart/2005/8/layout/list1"/>
    <dgm:cxn modelId="{A86D0877-7E85-46EC-B0D9-3F3AC9E678E5}" type="presParOf" srcId="{80AD99A8-49E0-4475-B1CA-4EA53C3317ED}" destId="{C42095DB-D08E-4E35-842F-B1BC388D465E}" srcOrd="1" destOrd="0" presId="urn:microsoft.com/office/officeart/2005/8/layout/list1"/>
    <dgm:cxn modelId="{7AC54C35-D92F-4488-9D0C-76A25799D0F3}" type="presParOf" srcId="{80AD99A8-49E0-4475-B1CA-4EA53C3317ED}" destId="{93E9F125-E230-4D62-A003-4E98B6415AD8}" srcOrd="2" destOrd="0" presId="urn:microsoft.com/office/officeart/2005/8/layout/list1"/>
    <dgm:cxn modelId="{11FC245D-D38F-4A10-843A-54EBDC130C9B}" type="presParOf" srcId="{80AD99A8-49E0-4475-B1CA-4EA53C3317ED}" destId="{44E456C2-F4F1-4F07-A4C6-998198A239FB}" srcOrd="3" destOrd="0" presId="urn:microsoft.com/office/officeart/2005/8/layout/list1"/>
    <dgm:cxn modelId="{0F130847-69DB-4F76-B8CB-3365991B36BA}" type="presParOf" srcId="{80AD99A8-49E0-4475-B1CA-4EA53C3317ED}" destId="{FEC6F728-8821-478F-A82B-AED53D389CDF}" srcOrd="4" destOrd="0" presId="urn:microsoft.com/office/officeart/2005/8/layout/list1"/>
    <dgm:cxn modelId="{89A08A8E-F1E5-4780-818B-1934485E57A0}" type="presParOf" srcId="{FEC6F728-8821-478F-A82B-AED53D389CDF}" destId="{FADEE533-269B-47F3-9B31-7AF8ACEC57DA}" srcOrd="0" destOrd="0" presId="urn:microsoft.com/office/officeart/2005/8/layout/list1"/>
    <dgm:cxn modelId="{86A1030D-2B1D-40D9-8020-6626C257D7E3}" type="presParOf" srcId="{FEC6F728-8821-478F-A82B-AED53D389CDF}" destId="{B857914E-9934-4187-90CC-E15F8B3BF5A0}" srcOrd="1" destOrd="0" presId="urn:microsoft.com/office/officeart/2005/8/layout/list1"/>
    <dgm:cxn modelId="{3F4BEE1C-842A-4F5E-B446-9A90271974FA}" type="presParOf" srcId="{80AD99A8-49E0-4475-B1CA-4EA53C3317ED}" destId="{07DACE34-59E8-4ED2-9D02-FF336905CF32}" srcOrd="5" destOrd="0" presId="urn:microsoft.com/office/officeart/2005/8/layout/list1"/>
    <dgm:cxn modelId="{288CCA87-4E1C-4800-BF2E-0D30CE92D8D7}" type="presParOf" srcId="{80AD99A8-49E0-4475-B1CA-4EA53C3317ED}" destId="{2A86AD56-BC4E-4A76-B11C-2EB83CCC2BEF}" srcOrd="6" destOrd="0" presId="urn:microsoft.com/office/officeart/2005/8/layout/list1"/>
    <dgm:cxn modelId="{534C312B-D486-403E-BEC1-FE9E0566F358}" type="presParOf" srcId="{80AD99A8-49E0-4475-B1CA-4EA53C3317ED}" destId="{408BB8AF-3E32-42EC-A894-EF0F751667A8}" srcOrd="7" destOrd="0" presId="urn:microsoft.com/office/officeart/2005/8/layout/list1"/>
    <dgm:cxn modelId="{CEBB8C18-5768-4820-AF52-026FD9941F8C}" type="presParOf" srcId="{80AD99A8-49E0-4475-B1CA-4EA53C3317ED}" destId="{07B68820-1B6E-4453-A20F-743CA752CD4B}" srcOrd="8" destOrd="0" presId="urn:microsoft.com/office/officeart/2005/8/layout/list1"/>
    <dgm:cxn modelId="{9C1F1028-CD3D-47A8-BFEB-C79C967CDC46}" type="presParOf" srcId="{07B68820-1B6E-4453-A20F-743CA752CD4B}" destId="{F1C37390-8CD7-4571-AD10-5BE081073425}" srcOrd="0" destOrd="0" presId="urn:microsoft.com/office/officeart/2005/8/layout/list1"/>
    <dgm:cxn modelId="{59851A8D-498B-46F7-9D4D-C5659EF1486A}" type="presParOf" srcId="{07B68820-1B6E-4453-A20F-743CA752CD4B}" destId="{F0A182B1-817D-48B8-BA76-29D3A7F74063}" srcOrd="1" destOrd="0" presId="urn:microsoft.com/office/officeart/2005/8/layout/list1"/>
    <dgm:cxn modelId="{0223DD4B-EE1B-4750-9B08-CE2B5F8620E9}" type="presParOf" srcId="{80AD99A8-49E0-4475-B1CA-4EA53C3317ED}" destId="{F7C25984-3316-4D87-AC18-99F5F6650CB2}" srcOrd="9" destOrd="0" presId="urn:microsoft.com/office/officeart/2005/8/layout/list1"/>
    <dgm:cxn modelId="{454EEE76-32C7-4399-B856-CA77BE0D9A5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6EE28-5D91-4AA8-9B1A-372BBEA2F79D}" type="presOf" srcId="{956C63EB-B645-47D9-9A18-FD596BF9113D}" destId="{93E9F125-E230-4D62-A003-4E98B6415AD8}" srcOrd="0" destOrd="1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35CAA5A4-703E-446D-A726-2F82D97787D9}" type="presOf" srcId="{B933FD44-B95D-4435-BA39-6F3D9011A221}" destId="{F1C37390-8CD7-4571-AD10-5BE081073425}" srcOrd="0" destOrd="0" presId="urn:microsoft.com/office/officeart/2005/8/layout/list1"/>
    <dgm:cxn modelId="{6B7ACD1E-AA85-43F8-A57B-89727E4DFE61}" type="presOf" srcId="{FC80056C-BC24-480B-8DBF-24EAB50F1F37}" destId="{E235C06F-3634-4139-ACD0-B1727B9212E0}" srcOrd="0" destOrd="1" presId="urn:microsoft.com/office/officeart/2005/8/layout/list1"/>
    <dgm:cxn modelId="{5AB43C7B-BC1A-4443-87A5-C2752320FCB7}" type="presOf" srcId="{3DD4DAA3-AB02-49F7-9531-CE92D82418F5}" destId="{2A86AD56-BC4E-4A76-B11C-2EB83CCC2BEF}" srcOrd="0" destOrd="0" presId="urn:microsoft.com/office/officeart/2005/8/layout/list1"/>
    <dgm:cxn modelId="{5C0CE965-B209-4C70-93C0-ED6D287B4FC3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40011865-7951-48F0-84AC-177C7F8E3D81}" type="presOf" srcId="{A396F5A2-EF82-4CAB-AC0A-86B9D6DD87CE}" destId="{2A86AD56-BC4E-4A76-B11C-2EB83CCC2BEF}" srcOrd="0" destOrd="1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02AA530-702D-4B8B-894C-7DA9B3D5EF0F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1E9DE226-6D8D-471A-8ED6-584D62047050}" type="presOf" srcId="{7B9CDA1A-3BEA-45AC-B47A-2DE1648DA192}" destId="{E235C06F-3634-4139-ACD0-B1727B9212E0}" srcOrd="0" destOrd="0" presId="urn:microsoft.com/office/officeart/2005/8/layout/list1"/>
    <dgm:cxn modelId="{F55DD526-28EE-49D6-8EE1-C848665DA666}" type="presOf" srcId="{B60D22E2-DF11-4C55-91CE-356054B2C2FB}" destId="{FADEE533-269B-47F3-9B31-7AF8ACEC57DA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27011B8-2578-45BE-9D4D-0FE317513DC1}" type="presOf" srcId="{CBBD5AB2-330A-4714-8479-E42EB8787384}" destId="{93E9F125-E230-4D62-A003-4E98B6415AD8}" srcOrd="0" destOrd="0" presId="urn:microsoft.com/office/officeart/2005/8/layout/list1"/>
    <dgm:cxn modelId="{2F8B738C-9D67-481A-996F-2610504ACA58}" type="presOf" srcId="{FE6C782C-5BAC-477B-B276-A6472DF408E1}" destId="{96120DCF-A2C8-4AB9-8B2E-58974ED1D5DD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77C4FC37-1855-4C45-BD4B-60F850C420DE}" type="presOf" srcId="{FE6C782C-5BAC-477B-B276-A6472DF408E1}" destId="{C19619EE-3A82-4B50-97DA-01E1CFB00227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60B00785-D57D-477A-8E03-C0006794AE3D}" type="presOf" srcId="{85429640-BFCC-4174-B0BE-AABF3A2CE8C9}" destId="{80AD99A8-49E0-4475-B1CA-4EA53C3317ED}" srcOrd="0" destOrd="0" presId="urn:microsoft.com/office/officeart/2005/8/layout/list1"/>
    <dgm:cxn modelId="{6F823F21-37BD-4B3B-B0ED-249828753259}" type="presParOf" srcId="{80AD99A8-49E0-4475-B1CA-4EA53C3317ED}" destId="{58FFDBAC-AAF6-412E-892E-8FF04990365A}" srcOrd="0" destOrd="0" presId="urn:microsoft.com/office/officeart/2005/8/layout/list1"/>
    <dgm:cxn modelId="{2DF904B6-318F-4653-BB1A-A4EF671432CF}" type="presParOf" srcId="{58FFDBAC-AAF6-412E-892E-8FF04990365A}" destId="{96120DCF-A2C8-4AB9-8B2E-58974ED1D5DD}" srcOrd="0" destOrd="0" presId="urn:microsoft.com/office/officeart/2005/8/layout/list1"/>
    <dgm:cxn modelId="{45027AFA-1BE1-482A-B294-A989383C94B6}" type="presParOf" srcId="{58FFDBAC-AAF6-412E-892E-8FF04990365A}" destId="{C19619EE-3A82-4B50-97DA-01E1CFB00227}" srcOrd="1" destOrd="0" presId="urn:microsoft.com/office/officeart/2005/8/layout/list1"/>
    <dgm:cxn modelId="{2A843D47-7322-46C9-B199-04B810ED993C}" type="presParOf" srcId="{80AD99A8-49E0-4475-B1CA-4EA53C3317ED}" destId="{C42095DB-D08E-4E35-842F-B1BC388D465E}" srcOrd="1" destOrd="0" presId="urn:microsoft.com/office/officeart/2005/8/layout/list1"/>
    <dgm:cxn modelId="{8299951B-ADFC-4F1E-8E33-560DB0008122}" type="presParOf" srcId="{80AD99A8-49E0-4475-B1CA-4EA53C3317ED}" destId="{93E9F125-E230-4D62-A003-4E98B6415AD8}" srcOrd="2" destOrd="0" presId="urn:microsoft.com/office/officeart/2005/8/layout/list1"/>
    <dgm:cxn modelId="{909EC314-E1F5-40C1-933E-97CDB9E56103}" type="presParOf" srcId="{80AD99A8-49E0-4475-B1CA-4EA53C3317ED}" destId="{44E456C2-F4F1-4F07-A4C6-998198A239FB}" srcOrd="3" destOrd="0" presId="urn:microsoft.com/office/officeart/2005/8/layout/list1"/>
    <dgm:cxn modelId="{9BF4CA65-579B-4555-93D4-D22B87184229}" type="presParOf" srcId="{80AD99A8-49E0-4475-B1CA-4EA53C3317ED}" destId="{FEC6F728-8821-478F-A82B-AED53D389CDF}" srcOrd="4" destOrd="0" presId="urn:microsoft.com/office/officeart/2005/8/layout/list1"/>
    <dgm:cxn modelId="{EBE51CE3-D996-437B-AEAC-417C711A7CCD}" type="presParOf" srcId="{FEC6F728-8821-478F-A82B-AED53D389CDF}" destId="{FADEE533-269B-47F3-9B31-7AF8ACEC57DA}" srcOrd="0" destOrd="0" presId="urn:microsoft.com/office/officeart/2005/8/layout/list1"/>
    <dgm:cxn modelId="{727A8E1E-935A-4D19-86EA-9075A08EA733}" type="presParOf" srcId="{FEC6F728-8821-478F-A82B-AED53D389CDF}" destId="{B857914E-9934-4187-90CC-E15F8B3BF5A0}" srcOrd="1" destOrd="0" presId="urn:microsoft.com/office/officeart/2005/8/layout/list1"/>
    <dgm:cxn modelId="{89D2C986-E41B-4896-BFDB-A4A2FE3729B1}" type="presParOf" srcId="{80AD99A8-49E0-4475-B1CA-4EA53C3317ED}" destId="{07DACE34-59E8-4ED2-9D02-FF336905CF32}" srcOrd="5" destOrd="0" presId="urn:microsoft.com/office/officeart/2005/8/layout/list1"/>
    <dgm:cxn modelId="{6E843FBD-DC4F-4487-A216-3B79741A42F8}" type="presParOf" srcId="{80AD99A8-49E0-4475-B1CA-4EA53C3317ED}" destId="{2A86AD56-BC4E-4A76-B11C-2EB83CCC2BEF}" srcOrd="6" destOrd="0" presId="urn:microsoft.com/office/officeart/2005/8/layout/list1"/>
    <dgm:cxn modelId="{368420A2-C69D-4000-88A4-2BC917A473D7}" type="presParOf" srcId="{80AD99A8-49E0-4475-B1CA-4EA53C3317ED}" destId="{408BB8AF-3E32-42EC-A894-EF0F751667A8}" srcOrd="7" destOrd="0" presId="urn:microsoft.com/office/officeart/2005/8/layout/list1"/>
    <dgm:cxn modelId="{1FD19C67-181E-4A5D-B0D4-47F570C58E8D}" type="presParOf" srcId="{80AD99A8-49E0-4475-B1CA-4EA53C3317ED}" destId="{07B68820-1B6E-4453-A20F-743CA752CD4B}" srcOrd="8" destOrd="0" presId="urn:microsoft.com/office/officeart/2005/8/layout/list1"/>
    <dgm:cxn modelId="{405615CA-651A-4858-B67D-2F89DF35F08A}" type="presParOf" srcId="{07B68820-1B6E-4453-A20F-743CA752CD4B}" destId="{F1C37390-8CD7-4571-AD10-5BE081073425}" srcOrd="0" destOrd="0" presId="urn:microsoft.com/office/officeart/2005/8/layout/list1"/>
    <dgm:cxn modelId="{37AF41B1-9308-4252-A5A4-48015DEF6129}" type="presParOf" srcId="{07B68820-1B6E-4453-A20F-743CA752CD4B}" destId="{F0A182B1-817D-48B8-BA76-29D3A7F74063}" srcOrd="1" destOrd="0" presId="urn:microsoft.com/office/officeart/2005/8/layout/list1"/>
    <dgm:cxn modelId="{E9F3F3B1-2DB8-4DE8-8EE7-35A52F125991}" type="presParOf" srcId="{80AD99A8-49E0-4475-B1CA-4EA53C3317ED}" destId="{F7C25984-3316-4D87-AC18-99F5F6650CB2}" srcOrd="9" destOrd="0" presId="urn:microsoft.com/office/officeart/2005/8/layout/list1"/>
    <dgm:cxn modelId="{0878C2BF-5AC4-4C16-BC76-71FF788D5A0A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3402E-1A3C-4D0E-B716-C29731799A9A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08B1B24D-2943-4EF8-A2B7-43D7F3188302}" type="presOf" srcId="{3DD4DAA3-AB02-49F7-9531-CE92D82418F5}" destId="{2A86AD56-BC4E-4A76-B11C-2EB83CCC2BEF}" srcOrd="0" destOrd="0" presId="urn:microsoft.com/office/officeart/2005/8/layout/list1"/>
    <dgm:cxn modelId="{F4041C23-23A6-4284-AC4E-78A86A4B2BCA}" type="presOf" srcId="{B60D22E2-DF11-4C55-91CE-356054B2C2FB}" destId="{FADEE533-269B-47F3-9B31-7AF8ACEC57DA}" srcOrd="0" destOrd="0" presId="urn:microsoft.com/office/officeart/2005/8/layout/list1"/>
    <dgm:cxn modelId="{66095343-923B-49C7-A776-BDF284E65323}" type="presOf" srcId="{CBBD5AB2-330A-4714-8479-E42EB8787384}" destId="{93E9F125-E230-4D62-A003-4E98B6415AD8}" srcOrd="0" destOrd="0" presId="urn:microsoft.com/office/officeart/2005/8/layout/list1"/>
    <dgm:cxn modelId="{1B4370C4-85D0-48A4-841C-8AF5B81979A8}" type="presOf" srcId="{B933FD44-B95D-4435-BA39-6F3D9011A221}" destId="{F0A182B1-817D-48B8-BA76-29D3A7F74063}" srcOrd="1" destOrd="0" presId="urn:microsoft.com/office/officeart/2005/8/layout/list1"/>
    <dgm:cxn modelId="{F4CD2B52-CBF8-4CF5-975A-1995405AB688}" type="presOf" srcId="{FE6C782C-5BAC-477B-B276-A6472DF408E1}" destId="{96120DCF-A2C8-4AB9-8B2E-58974ED1D5DD}" srcOrd="0" destOrd="0" presId="urn:microsoft.com/office/officeart/2005/8/layout/list1"/>
    <dgm:cxn modelId="{008F27B0-9BF4-48A0-9CEF-370476EBD701}" type="presOf" srcId="{A396F5A2-EF82-4CAB-AC0A-86B9D6DD87CE}" destId="{2A86AD56-BC4E-4A76-B11C-2EB83CCC2BEF}" srcOrd="0" destOrd="1" presId="urn:microsoft.com/office/officeart/2005/8/layout/list1"/>
    <dgm:cxn modelId="{CB49F0CC-0EAA-4FF9-961A-0A6268023E23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78FA605D-D4D9-4EE2-8DF9-6E563F0AA2EE}" type="presOf" srcId="{956C63EB-B645-47D9-9A18-FD596BF9113D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578E7BF0-1441-4201-A310-AD27ACBD7A7B}" type="presOf" srcId="{85429640-BFCC-4174-B0BE-AABF3A2CE8C9}" destId="{80AD99A8-49E0-4475-B1CA-4EA53C3317ED}" srcOrd="0" destOrd="0" presId="urn:microsoft.com/office/officeart/2005/8/layout/list1"/>
    <dgm:cxn modelId="{71FDB6A5-6881-4D3B-BB6A-4618BBCEBB37}" type="presOf" srcId="{B60D22E2-DF11-4C55-91CE-356054B2C2FB}" destId="{B857914E-9934-4187-90CC-E15F8B3BF5A0}" srcOrd="1" destOrd="0" presId="urn:microsoft.com/office/officeart/2005/8/layout/list1"/>
    <dgm:cxn modelId="{98E29A90-7FE8-4DCE-813B-E0468AF19854}" type="presOf" srcId="{FC80056C-BC24-480B-8DBF-24EAB50F1F37}" destId="{E235C06F-3634-4139-ACD0-B1727B9212E0}" srcOrd="0" destOrd="1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B6301769-D44D-4BC8-AD30-20C812D45BB3}" type="presOf" srcId="{7B9CDA1A-3BEA-45AC-B47A-2DE1648DA192}" destId="{E235C06F-3634-4139-ACD0-B1727B9212E0}" srcOrd="0" destOrd="0" presId="urn:microsoft.com/office/officeart/2005/8/layout/list1"/>
    <dgm:cxn modelId="{C89DAEF3-F100-4B66-9F9A-B540E1E82355}" type="presParOf" srcId="{80AD99A8-49E0-4475-B1CA-4EA53C3317ED}" destId="{58FFDBAC-AAF6-412E-892E-8FF04990365A}" srcOrd="0" destOrd="0" presId="urn:microsoft.com/office/officeart/2005/8/layout/list1"/>
    <dgm:cxn modelId="{6DAAB3EE-991D-43CE-94E6-A1428E67DF77}" type="presParOf" srcId="{58FFDBAC-AAF6-412E-892E-8FF04990365A}" destId="{96120DCF-A2C8-4AB9-8B2E-58974ED1D5DD}" srcOrd="0" destOrd="0" presId="urn:microsoft.com/office/officeart/2005/8/layout/list1"/>
    <dgm:cxn modelId="{5BB77692-7D9E-4F84-86DB-0206F7D69045}" type="presParOf" srcId="{58FFDBAC-AAF6-412E-892E-8FF04990365A}" destId="{C19619EE-3A82-4B50-97DA-01E1CFB00227}" srcOrd="1" destOrd="0" presId="urn:microsoft.com/office/officeart/2005/8/layout/list1"/>
    <dgm:cxn modelId="{15CDBFD1-3200-423A-A9DB-8D44F5909564}" type="presParOf" srcId="{80AD99A8-49E0-4475-B1CA-4EA53C3317ED}" destId="{C42095DB-D08E-4E35-842F-B1BC388D465E}" srcOrd="1" destOrd="0" presId="urn:microsoft.com/office/officeart/2005/8/layout/list1"/>
    <dgm:cxn modelId="{DB77D1F2-803B-49DB-8F56-9D3987003702}" type="presParOf" srcId="{80AD99A8-49E0-4475-B1CA-4EA53C3317ED}" destId="{93E9F125-E230-4D62-A003-4E98B6415AD8}" srcOrd="2" destOrd="0" presId="urn:microsoft.com/office/officeart/2005/8/layout/list1"/>
    <dgm:cxn modelId="{DD1B6688-16C5-4C39-8757-8C222BA282B1}" type="presParOf" srcId="{80AD99A8-49E0-4475-B1CA-4EA53C3317ED}" destId="{44E456C2-F4F1-4F07-A4C6-998198A239FB}" srcOrd="3" destOrd="0" presId="urn:microsoft.com/office/officeart/2005/8/layout/list1"/>
    <dgm:cxn modelId="{8B7E74E2-AD7C-48FE-8639-5B37019D7EA8}" type="presParOf" srcId="{80AD99A8-49E0-4475-B1CA-4EA53C3317ED}" destId="{FEC6F728-8821-478F-A82B-AED53D389CDF}" srcOrd="4" destOrd="0" presId="urn:microsoft.com/office/officeart/2005/8/layout/list1"/>
    <dgm:cxn modelId="{03648973-46F6-4199-9268-8AFF310F2745}" type="presParOf" srcId="{FEC6F728-8821-478F-A82B-AED53D389CDF}" destId="{FADEE533-269B-47F3-9B31-7AF8ACEC57DA}" srcOrd="0" destOrd="0" presId="urn:microsoft.com/office/officeart/2005/8/layout/list1"/>
    <dgm:cxn modelId="{0A96F370-F712-4DFA-9963-709C9ED583DD}" type="presParOf" srcId="{FEC6F728-8821-478F-A82B-AED53D389CDF}" destId="{B857914E-9934-4187-90CC-E15F8B3BF5A0}" srcOrd="1" destOrd="0" presId="urn:microsoft.com/office/officeart/2005/8/layout/list1"/>
    <dgm:cxn modelId="{C1DE8ADD-C453-4848-A867-3806543EB77A}" type="presParOf" srcId="{80AD99A8-49E0-4475-B1CA-4EA53C3317ED}" destId="{07DACE34-59E8-4ED2-9D02-FF336905CF32}" srcOrd="5" destOrd="0" presId="urn:microsoft.com/office/officeart/2005/8/layout/list1"/>
    <dgm:cxn modelId="{835E9EEC-5D81-494B-8A04-D3A9C2B4EB7B}" type="presParOf" srcId="{80AD99A8-49E0-4475-B1CA-4EA53C3317ED}" destId="{2A86AD56-BC4E-4A76-B11C-2EB83CCC2BEF}" srcOrd="6" destOrd="0" presId="urn:microsoft.com/office/officeart/2005/8/layout/list1"/>
    <dgm:cxn modelId="{73FF197F-A6ED-43AC-9758-1E99BCA842AD}" type="presParOf" srcId="{80AD99A8-49E0-4475-B1CA-4EA53C3317ED}" destId="{408BB8AF-3E32-42EC-A894-EF0F751667A8}" srcOrd="7" destOrd="0" presId="urn:microsoft.com/office/officeart/2005/8/layout/list1"/>
    <dgm:cxn modelId="{97EB230C-2831-4CC8-8E06-77EF9E1A03F3}" type="presParOf" srcId="{80AD99A8-49E0-4475-B1CA-4EA53C3317ED}" destId="{07B68820-1B6E-4453-A20F-743CA752CD4B}" srcOrd="8" destOrd="0" presId="urn:microsoft.com/office/officeart/2005/8/layout/list1"/>
    <dgm:cxn modelId="{729578D4-A281-4D52-8291-C0AA799EEA52}" type="presParOf" srcId="{07B68820-1B6E-4453-A20F-743CA752CD4B}" destId="{F1C37390-8CD7-4571-AD10-5BE081073425}" srcOrd="0" destOrd="0" presId="urn:microsoft.com/office/officeart/2005/8/layout/list1"/>
    <dgm:cxn modelId="{9ABF743E-A58A-4705-94B1-D0724AB6BD36}" type="presParOf" srcId="{07B68820-1B6E-4453-A20F-743CA752CD4B}" destId="{F0A182B1-817D-48B8-BA76-29D3A7F74063}" srcOrd="1" destOrd="0" presId="urn:microsoft.com/office/officeart/2005/8/layout/list1"/>
    <dgm:cxn modelId="{0873EB8F-05F6-4074-A27D-A1C625D5C9FF}" type="presParOf" srcId="{80AD99A8-49E0-4475-B1CA-4EA53C3317ED}" destId="{F7C25984-3316-4D87-AC18-99F5F6650CB2}" srcOrd="9" destOrd="0" presId="urn:microsoft.com/office/officeart/2005/8/layout/list1"/>
    <dgm:cxn modelId="{5CC8D7E1-459B-42F5-9F2D-A56854DA68BA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45F0F-48F2-4C7A-899F-8873854E37AA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1201C90-7243-49D9-B69F-FF2D1996B967}" type="presOf" srcId="{B933FD44-B95D-4435-BA39-6F3D9011A221}" destId="{F0A182B1-817D-48B8-BA76-29D3A7F74063}" srcOrd="1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2A3A45A-F3B9-4FF1-B6A8-771A3F1CE28E}" type="presOf" srcId="{A396F5A2-EF82-4CAB-AC0A-86B9D6DD87CE}" destId="{2A86AD56-BC4E-4A76-B11C-2EB83CCC2BEF}" srcOrd="0" destOrd="1" presId="urn:microsoft.com/office/officeart/2005/8/layout/list1"/>
    <dgm:cxn modelId="{B8ED87A1-1909-41CF-9E2D-3ED9F95FF319}" type="presOf" srcId="{956C63EB-B645-47D9-9A18-FD596BF9113D}" destId="{93E9F125-E230-4D62-A003-4E98B6415AD8}" srcOrd="0" destOrd="1" presId="urn:microsoft.com/office/officeart/2005/8/layout/list1"/>
    <dgm:cxn modelId="{67AA7CBF-51E9-4E64-A528-E6DB0E730726}" type="presOf" srcId="{B60D22E2-DF11-4C55-91CE-356054B2C2FB}" destId="{FADEE533-269B-47F3-9B31-7AF8ACEC57DA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DCD39EAF-0F31-460C-91A5-12D45FEFD94E}" type="presOf" srcId="{B60D22E2-DF11-4C55-91CE-356054B2C2FB}" destId="{B857914E-9934-4187-90CC-E15F8B3BF5A0}" srcOrd="1" destOrd="0" presId="urn:microsoft.com/office/officeart/2005/8/layout/list1"/>
    <dgm:cxn modelId="{A5819F1A-437F-4CD4-BAAD-5FCA02325C99}" type="presOf" srcId="{FC80056C-BC24-480B-8DBF-24EAB50F1F37}" destId="{E235C06F-3634-4139-ACD0-B1727B9212E0}" srcOrd="0" destOrd="1" presId="urn:microsoft.com/office/officeart/2005/8/layout/list1"/>
    <dgm:cxn modelId="{B45B2187-388B-4A2D-91F3-A45C34441453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F8E9A900-FE63-499E-9E92-BC355866F108}" type="presOf" srcId="{FE6C782C-5BAC-477B-B276-A6472DF408E1}" destId="{C19619EE-3A82-4B50-97DA-01E1CFB00227}" srcOrd="1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92E26C25-1107-4A77-8385-4EC3663390DA}" type="presOf" srcId="{FE6C782C-5BAC-477B-B276-A6472DF408E1}" destId="{96120DCF-A2C8-4AB9-8B2E-58974ED1D5D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C55FA96D-39F1-4521-AC1D-ECD37A7F75EA}" type="presOf" srcId="{3DD4DAA3-AB02-49F7-9531-CE92D82418F5}" destId="{2A86AD56-BC4E-4A76-B11C-2EB83CCC2BEF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46D71F4-5435-4E28-A6BA-F5F84B7EFC62}" type="presOf" srcId="{CBBD5AB2-330A-4714-8479-E42EB8787384}" destId="{93E9F125-E230-4D62-A003-4E98B6415AD8}" srcOrd="0" destOrd="0" presId="urn:microsoft.com/office/officeart/2005/8/layout/list1"/>
    <dgm:cxn modelId="{B0D20F51-CDB0-4972-8EEE-040F31E9DCA2}" type="presOf" srcId="{7B9CDA1A-3BEA-45AC-B47A-2DE1648DA192}" destId="{E235C06F-3634-4139-ACD0-B1727B9212E0}" srcOrd="0" destOrd="0" presId="urn:microsoft.com/office/officeart/2005/8/layout/list1"/>
    <dgm:cxn modelId="{C3611080-ADCC-4E4C-95D0-65C3E46E2CF5}" type="presParOf" srcId="{80AD99A8-49E0-4475-B1CA-4EA53C3317ED}" destId="{58FFDBAC-AAF6-412E-892E-8FF04990365A}" srcOrd="0" destOrd="0" presId="urn:microsoft.com/office/officeart/2005/8/layout/list1"/>
    <dgm:cxn modelId="{369479F8-6C40-4813-87B4-6CAE4E2B8952}" type="presParOf" srcId="{58FFDBAC-AAF6-412E-892E-8FF04990365A}" destId="{96120DCF-A2C8-4AB9-8B2E-58974ED1D5DD}" srcOrd="0" destOrd="0" presId="urn:microsoft.com/office/officeart/2005/8/layout/list1"/>
    <dgm:cxn modelId="{6016E89B-1E11-4B36-BAAB-EFF5E7AE652B}" type="presParOf" srcId="{58FFDBAC-AAF6-412E-892E-8FF04990365A}" destId="{C19619EE-3A82-4B50-97DA-01E1CFB00227}" srcOrd="1" destOrd="0" presId="urn:microsoft.com/office/officeart/2005/8/layout/list1"/>
    <dgm:cxn modelId="{5454F4C7-FAC0-4FB2-90FC-C06975CA19E1}" type="presParOf" srcId="{80AD99A8-49E0-4475-B1CA-4EA53C3317ED}" destId="{C42095DB-D08E-4E35-842F-B1BC388D465E}" srcOrd="1" destOrd="0" presId="urn:microsoft.com/office/officeart/2005/8/layout/list1"/>
    <dgm:cxn modelId="{46301439-3281-48C9-96D1-B4BF09F83184}" type="presParOf" srcId="{80AD99A8-49E0-4475-B1CA-4EA53C3317ED}" destId="{93E9F125-E230-4D62-A003-4E98B6415AD8}" srcOrd="2" destOrd="0" presId="urn:microsoft.com/office/officeart/2005/8/layout/list1"/>
    <dgm:cxn modelId="{D2E4D9C0-9498-4608-8344-171B714E6D93}" type="presParOf" srcId="{80AD99A8-49E0-4475-B1CA-4EA53C3317ED}" destId="{44E456C2-F4F1-4F07-A4C6-998198A239FB}" srcOrd="3" destOrd="0" presId="urn:microsoft.com/office/officeart/2005/8/layout/list1"/>
    <dgm:cxn modelId="{BB5E64EB-E665-4299-8D0D-F0556723A4F1}" type="presParOf" srcId="{80AD99A8-49E0-4475-B1CA-4EA53C3317ED}" destId="{FEC6F728-8821-478F-A82B-AED53D389CDF}" srcOrd="4" destOrd="0" presId="urn:microsoft.com/office/officeart/2005/8/layout/list1"/>
    <dgm:cxn modelId="{CA9234E6-1FFD-4FB5-B539-A1550D312A26}" type="presParOf" srcId="{FEC6F728-8821-478F-A82B-AED53D389CDF}" destId="{FADEE533-269B-47F3-9B31-7AF8ACEC57DA}" srcOrd="0" destOrd="0" presId="urn:microsoft.com/office/officeart/2005/8/layout/list1"/>
    <dgm:cxn modelId="{31559842-EA16-4346-B7DD-1ACF983C8AAD}" type="presParOf" srcId="{FEC6F728-8821-478F-A82B-AED53D389CDF}" destId="{B857914E-9934-4187-90CC-E15F8B3BF5A0}" srcOrd="1" destOrd="0" presId="urn:microsoft.com/office/officeart/2005/8/layout/list1"/>
    <dgm:cxn modelId="{4F8F1005-FE14-4C55-A039-A97CDF9BB37E}" type="presParOf" srcId="{80AD99A8-49E0-4475-B1CA-4EA53C3317ED}" destId="{07DACE34-59E8-4ED2-9D02-FF336905CF32}" srcOrd="5" destOrd="0" presId="urn:microsoft.com/office/officeart/2005/8/layout/list1"/>
    <dgm:cxn modelId="{46091548-4168-4A76-8BB0-8EE537A0D5A9}" type="presParOf" srcId="{80AD99A8-49E0-4475-B1CA-4EA53C3317ED}" destId="{2A86AD56-BC4E-4A76-B11C-2EB83CCC2BEF}" srcOrd="6" destOrd="0" presId="urn:microsoft.com/office/officeart/2005/8/layout/list1"/>
    <dgm:cxn modelId="{4ED8121B-5E3D-4832-B0C7-0AEF309E9217}" type="presParOf" srcId="{80AD99A8-49E0-4475-B1CA-4EA53C3317ED}" destId="{408BB8AF-3E32-42EC-A894-EF0F751667A8}" srcOrd="7" destOrd="0" presId="urn:microsoft.com/office/officeart/2005/8/layout/list1"/>
    <dgm:cxn modelId="{DD3CBF8A-34EB-48D1-B06A-184CA5CF60A8}" type="presParOf" srcId="{80AD99A8-49E0-4475-B1CA-4EA53C3317ED}" destId="{07B68820-1B6E-4453-A20F-743CA752CD4B}" srcOrd="8" destOrd="0" presId="urn:microsoft.com/office/officeart/2005/8/layout/list1"/>
    <dgm:cxn modelId="{0043EB9D-C04E-4151-9547-0861EEDE69D0}" type="presParOf" srcId="{07B68820-1B6E-4453-A20F-743CA752CD4B}" destId="{F1C37390-8CD7-4571-AD10-5BE081073425}" srcOrd="0" destOrd="0" presId="urn:microsoft.com/office/officeart/2005/8/layout/list1"/>
    <dgm:cxn modelId="{5B576A8F-E9FB-4320-AE47-B90A16EBFB1B}" type="presParOf" srcId="{07B68820-1B6E-4453-A20F-743CA752CD4B}" destId="{F0A182B1-817D-48B8-BA76-29D3A7F74063}" srcOrd="1" destOrd="0" presId="urn:microsoft.com/office/officeart/2005/8/layout/list1"/>
    <dgm:cxn modelId="{FECFAFA7-8534-4A8E-95DD-74D203AAA06D}" type="presParOf" srcId="{80AD99A8-49E0-4475-B1CA-4EA53C3317ED}" destId="{F7C25984-3316-4D87-AC18-99F5F6650CB2}" srcOrd="9" destOrd="0" presId="urn:microsoft.com/office/officeart/2005/8/layout/list1"/>
    <dgm:cxn modelId="{F3E87F46-C5C2-4225-977F-2FD187190D8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C9E6E9-8F06-4C15-AE13-5C7A73B3A522}" type="presOf" srcId="{CBBD5AB2-330A-4714-8479-E42EB8787384}" destId="{93E9F125-E230-4D62-A003-4E98B6415AD8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C1BCE828-7346-4F3A-A902-AFD9650662CA}" type="presOf" srcId="{FE6C782C-5BAC-477B-B276-A6472DF408E1}" destId="{96120DCF-A2C8-4AB9-8B2E-58974ED1D5D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94806D1D-82CD-43EA-B605-2F5072F1ED60}" type="presOf" srcId="{3DD4DAA3-AB02-49F7-9531-CE92D82418F5}" destId="{2A86AD56-BC4E-4A76-B11C-2EB83CCC2BEF}" srcOrd="0" destOrd="0" presId="urn:microsoft.com/office/officeart/2005/8/layout/list1"/>
    <dgm:cxn modelId="{71227E81-D25D-49FA-8156-0551A4BC0B73}" type="presOf" srcId="{956C63EB-B645-47D9-9A18-FD596BF9113D}" destId="{93E9F125-E230-4D62-A003-4E98B6415AD8}" srcOrd="0" destOrd="1" presId="urn:microsoft.com/office/officeart/2005/8/layout/list1"/>
    <dgm:cxn modelId="{4295077D-11EF-4F83-9802-A96ADCD77F93}" type="presOf" srcId="{85429640-BFCC-4174-B0BE-AABF3A2CE8C9}" destId="{80AD99A8-49E0-4475-B1CA-4EA53C3317ED}" srcOrd="0" destOrd="0" presId="urn:microsoft.com/office/officeart/2005/8/layout/list1"/>
    <dgm:cxn modelId="{339B5ECC-CF73-4E7A-A654-185D8C5F1376}" type="presOf" srcId="{A396F5A2-EF82-4CAB-AC0A-86B9D6DD87CE}" destId="{2A86AD56-BC4E-4A76-B11C-2EB83CCC2BEF}" srcOrd="0" destOrd="1" presId="urn:microsoft.com/office/officeart/2005/8/layout/list1"/>
    <dgm:cxn modelId="{0062FC03-2D44-4238-B949-3038B21D4A97}" type="presOf" srcId="{B60D22E2-DF11-4C55-91CE-356054B2C2FB}" destId="{B857914E-9934-4187-90CC-E15F8B3BF5A0}" srcOrd="1" destOrd="0" presId="urn:microsoft.com/office/officeart/2005/8/layout/list1"/>
    <dgm:cxn modelId="{E870EB16-877D-4C2B-BF64-D647A0AEA000}" type="presOf" srcId="{FC80056C-BC24-480B-8DBF-24EAB50F1F37}" destId="{E235C06F-3634-4139-ACD0-B1727B9212E0}" srcOrd="0" destOrd="1" presId="urn:microsoft.com/office/officeart/2005/8/layout/list1"/>
    <dgm:cxn modelId="{99B6B570-D71A-4F12-BBB5-3E5B53DF20FB}" type="presOf" srcId="{FE6C782C-5BAC-477B-B276-A6472DF408E1}" destId="{C19619EE-3A82-4B50-97DA-01E1CFB00227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A2D0263C-B70A-42A8-A110-9CC9DB791C16}" type="presOf" srcId="{B60D22E2-DF11-4C55-91CE-356054B2C2FB}" destId="{FADEE533-269B-47F3-9B31-7AF8ACEC57DA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02F457AB-9B3C-45F8-8E8B-B6CB1AB3071C}" type="presOf" srcId="{B933FD44-B95D-4435-BA39-6F3D9011A221}" destId="{F1C37390-8CD7-4571-AD10-5BE081073425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89486945-CD20-4E57-8CC6-8C98AF331428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B01DC24D-EF8E-4D3F-B70D-14E341F61349}" type="presOf" srcId="{7B9CDA1A-3BEA-45AC-B47A-2DE1648DA192}" destId="{E235C06F-3634-4139-ACD0-B1727B9212E0}" srcOrd="0" destOrd="0" presId="urn:microsoft.com/office/officeart/2005/8/layout/list1"/>
    <dgm:cxn modelId="{1ADF8A25-2200-4554-8190-C4099544DED9}" type="presParOf" srcId="{80AD99A8-49E0-4475-B1CA-4EA53C3317ED}" destId="{58FFDBAC-AAF6-412E-892E-8FF04990365A}" srcOrd="0" destOrd="0" presId="urn:microsoft.com/office/officeart/2005/8/layout/list1"/>
    <dgm:cxn modelId="{98F3C859-9575-4C18-B912-B6B0B691A0F6}" type="presParOf" srcId="{58FFDBAC-AAF6-412E-892E-8FF04990365A}" destId="{96120DCF-A2C8-4AB9-8B2E-58974ED1D5DD}" srcOrd="0" destOrd="0" presId="urn:microsoft.com/office/officeart/2005/8/layout/list1"/>
    <dgm:cxn modelId="{01128660-F71C-483A-9CC4-A912A34C3D31}" type="presParOf" srcId="{58FFDBAC-AAF6-412E-892E-8FF04990365A}" destId="{C19619EE-3A82-4B50-97DA-01E1CFB00227}" srcOrd="1" destOrd="0" presId="urn:microsoft.com/office/officeart/2005/8/layout/list1"/>
    <dgm:cxn modelId="{8FA337A6-0F6A-4FF3-9E8B-9AA3DE482071}" type="presParOf" srcId="{80AD99A8-49E0-4475-B1CA-4EA53C3317ED}" destId="{C42095DB-D08E-4E35-842F-B1BC388D465E}" srcOrd="1" destOrd="0" presId="urn:microsoft.com/office/officeart/2005/8/layout/list1"/>
    <dgm:cxn modelId="{65FDBFBE-7630-4B61-A6E9-469550D6FD6A}" type="presParOf" srcId="{80AD99A8-49E0-4475-B1CA-4EA53C3317ED}" destId="{93E9F125-E230-4D62-A003-4E98B6415AD8}" srcOrd="2" destOrd="0" presId="urn:microsoft.com/office/officeart/2005/8/layout/list1"/>
    <dgm:cxn modelId="{13EB0BDA-22A4-4179-8845-58876FFE70B9}" type="presParOf" srcId="{80AD99A8-49E0-4475-B1CA-4EA53C3317ED}" destId="{44E456C2-F4F1-4F07-A4C6-998198A239FB}" srcOrd="3" destOrd="0" presId="urn:microsoft.com/office/officeart/2005/8/layout/list1"/>
    <dgm:cxn modelId="{39E66B65-C020-4493-AD3C-F5512862E190}" type="presParOf" srcId="{80AD99A8-49E0-4475-B1CA-4EA53C3317ED}" destId="{FEC6F728-8821-478F-A82B-AED53D389CDF}" srcOrd="4" destOrd="0" presId="urn:microsoft.com/office/officeart/2005/8/layout/list1"/>
    <dgm:cxn modelId="{2ABF84D7-6D39-428F-B167-B142CAF11E97}" type="presParOf" srcId="{FEC6F728-8821-478F-A82B-AED53D389CDF}" destId="{FADEE533-269B-47F3-9B31-7AF8ACEC57DA}" srcOrd="0" destOrd="0" presId="urn:microsoft.com/office/officeart/2005/8/layout/list1"/>
    <dgm:cxn modelId="{3C92EA5C-BBA3-4419-B89E-690DF44FE87F}" type="presParOf" srcId="{FEC6F728-8821-478F-A82B-AED53D389CDF}" destId="{B857914E-9934-4187-90CC-E15F8B3BF5A0}" srcOrd="1" destOrd="0" presId="urn:microsoft.com/office/officeart/2005/8/layout/list1"/>
    <dgm:cxn modelId="{348C88FF-2E76-4404-BF59-7304C1C5B205}" type="presParOf" srcId="{80AD99A8-49E0-4475-B1CA-4EA53C3317ED}" destId="{07DACE34-59E8-4ED2-9D02-FF336905CF32}" srcOrd="5" destOrd="0" presId="urn:microsoft.com/office/officeart/2005/8/layout/list1"/>
    <dgm:cxn modelId="{8712785B-837C-4A65-917C-B2985076CE64}" type="presParOf" srcId="{80AD99A8-49E0-4475-B1CA-4EA53C3317ED}" destId="{2A86AD56-BC4E-4A76-B11C-2EB83CCC2BEF}" srcOrd="6" destOrd="0" presId="urn:microsoft.com/office/officeart/2005/8/layout/list1"/>
    <dgm:cxn modelId="{50D02C82-B29B-484E-9477-9B637016218F}" type="presParOf" srcId="{80AD99A8-49E0-4475-B1CA-4EA53C3317ED}" destId="{408BB8AF-3E32-42EC-A894-EF0F751667A8}" srcOrd="7" destOrd="0" presId="urn:microsoft.com/office/officeart/2005/8/layout/list1"/>
    <dgm:cxn modelId="{C0AE7751-0233-4D7A-B96E-8E8B7D6BC0F1}" type="presParOf" srcId="{80AD99A8-49E0-4475-B1CA-4EA53C3317ED}" destId="{07B68820-1B6E-4453-A20F-743CA752CD4B}" srcOrd="8" destOrd="0" presId="urn:microsoft.com/office/officeart/2005/8/layout/list1"/>
    <dgm:cxn modelId="{F3BC5C5F-6ED0-4B52-B031-1C0EED160AE7}" type="presParOf" srcId="{07B68820-1B6E-4453-A20F-743CA752CD4B}" destId="{F1C37390-8CD7-4571-AD10-5BE081073425}" srcOrd="0" destOrd="0" presId="urn:microsoft.com/office/officeart/2005/8/layout/list1"/>
    <dgm:cxn modelId="{EEBF6AF7-26F5-4CBD-A13F-C903B9EDE21D}" type="presParOf" srcId="{07B68820-1B6E-4453-A20F-743CA752CD4B}" destId="{F0A182B1-817D-48B8-BA76-29D3A7F74063}" srcOrd="1" destOrd="0" presId="urn:microsoft.com/office/officeart/2005/8/layout/list1"/>
    <dgm:cxn modelId="{1D7452C4-C86C-4FD8-8035-E6FD97DCC6B7}" type="presParOf" srcId="{80AD99A8-49E0-4475-B1CA-4EA53C3317ED}" destId="{F7C25984-3316-4D87-AC18-99F5F6650CB2}" srcOrd="9" destOrd="0" presId="urn:microsoft.com/office/officeart/2005/8/layout/list1"/>
    <dgm:cxn modelId="{A0F56D52-4779-417E-95AF-8C32585DFD3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73963-DF9D-4BFF-BC74-D09509BFD972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433F05D8-76F1-4430-BA8F-A26AB5FD50B1}" type="presOf" srcId="{B933FD44-B95D-4435-BA39-6F3D9011A221}" destId="{F0A182B1-817D-48B8-BA76-29D3A7F74063}" srcOrd="1" destOrd="0" presId="urn:microsoft.com/office/officeart/2005/8/layout/list1"/>
    <dgm:cxn modelId="{FD429400-C574-4105-8E68-6A87AE455CF3}" type="presOf" srcId="{B60D22E2-DF11-4C55-91CE-356054B2C2FB}" destId="{B857914E-9934-4187-90CC-E15F8B3BF5A0}" srcOrd="1" destOrd="0" presId="urn:microsoft.com/office/officeart/2005/8/layout/list1"/>
    <dgm:cxn modelId="{43E4CD80-EA60-4CC9-A73B-9AD6122FA569}" type="presOf" srcId="{956C63EB-B645-47D9-9A18-FD596BF9113D}" destId="{93E9F125-E230-4D62-A003-4E98B6415AD8}" srcOrd="0" destOrd="1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3D3BFE7B-046A-4875-8F87-B6C59398F7C8}" type="presOf" srcId="{A396F5A2-EF82-4CAB-AC0A-86B9D6DD87CE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F5507731-0F2E-4BBE-8CB1-41AE9BBC59F8}" type="presOf" srcId="{FE6C782C-5BAC-477B-B276-A6472DF408E1}" destId="{C19619EE-3A82-4B50-97DA-01E1CFB00227}" srcOrd="1" destOrd="0" presId="urn:microsoft.com/office/officeart/2005/8/layout/list1"/>
    <dgm:cxn modelId="{61002FCB-0DFC-40FD-884C-E94A87EB263A}" type="presOf" srcId="{B933FD44-B95D-4435-BA39-6F3D9011A221}" destId="{F1C37390-8CD7-4571-AD10-5BE081073425}" srcOrd="0" destOrd="0" presId="urn:microsoft.com/office/officeart/2005/8/layout/list1"/>
    <dgm:cxn modelId="{6432E633-EF96-4A5C-9EDD-96716DD5B3BC}" type="presOf" srcId="{7B9CDA1A-3BEA-45AC-B47A-2DE1648DA192}" destId="{E235C06F-3634-4139-ACD0-B1727B9212E0}" srcOrd="0" destOrd="0" presId="urn:microsoft.com/office/officeart/2005/8/layout/list1"/>
    <dgm:cxn modelId="{2CC08301-C13C-4BE3-9013-16DE821962F7}" type="presOf" srcId="{3DD4DAA3-AB02-49F7-9531-CE92D82418F5}" destId="{2A86AD56-BC4E-4A76-B11C-2EB83CCC2BEF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049FA568-3A59-4E70-90D2-ABA783010DE4}" type="presOf" srcId="{FE6C782C-5BAC-477B-B276-A6472DF408E1}" destId="{96120DCF-A2C8-4AB9-8B2E-58974ED1D5DD}" srcOrd="0" destOrd="0" presId="urn:microsoft.com/office/officeart/2005/8/layout/list1"/>
    <dgm:cxn modelId="{D51B045B-DBA7-4E36-91CA-EB90DDF3493C}" type="presOf" srcId="{CBBD5AB2-330A-4714-8479-E42EB8787384}" destId="{93E9F125-E230-4D62-A003-4E98B6415AD8}" srcOrd="0" destOrd="0" presId="urn:microsoft.com/office/officeart/2005/8/layout/list1"/>
    <dgm:cxn modelId="{E221954C-9819-4ED0-A536-3FC0AA64FADD}" type="presOf" srcId="{B60D22E2-DF11-4C55-91CE-356054B2C2FB}" destId="{FADEE533-269B-47F3-9B31-7AF8ACEC57DA}" srcOrd="0" destOrd="0" presId="urn:microsoft.com/office/officeart/2005/8/layout/list1"/>
    <dgm:cxn modelId="{42F5D002-9AB8-484A-B244-94FF1EEF5536}" type="presOf" srcId="{85429640-BFCC-4174-B0BE-AABF3A2CE8C9}" destId="{80AD99A8-49E0-4475-B1CA-4EA53C3317E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0D75A604-AE5E-4C6E-A6EE-5EC6C19D8695}" type="presParOf" srcId="{80AD99A8-49E0-4475-B1CA-4EA53C3317ED}" destId="{58FFDBAC-AAF6-412E-892E-8FF04990365A}" srcOrd="0" destOrd="0" presId="urn:microsoft.com/office/officeart/2005/8/layout/list1"/>
    <dgm:cxn modelId="{BB225D3D-5EE8-438E-AA56-C8FA06FA5958}" type="presParOf" srcId="{58FFDBAC-AAF6-412E-892E-8FF04990365A}" destId="{96120DCF-A2C8-4AB9-8B2E-58974ED1D5DD}" srcOrd="0" destOrd="0" presId="urn:microsoft.com/office/officeart/2005/8/layout/list1"/>
    <dgm:cxn modelId="{67DB461B-B88C-4164-9DBC-B70CB0E769FF}" type="presParOf" srcId="{58FFDBAC-AAF6-412E-892E-8FF04990365A}" destId="{C19619EE-3A82-4B50-97DA-01E1CFB00227}" srcOrd="1" destOrd="0" presId="urn:microsoft.com/office/officeart/2005/8/layout/list1"/>
    <dgm:cxn modelId="{8033BDC8-A460-4D77-B777-D6063E6BFD59}" type="presParOf" srcId="{80AD99A8-49E0-4475-B1CA-4EA53C3317ED}" destId="{C42095DB-D08E-4E35-842F-B1BC388D465E}" srcOrd="1" destOrd="0" presId="urn:microsoft.com/office/officeart/2005/8/layout/list1"/>
    <dgm:cxn modelId="{FE637379-DD48-42FD-971D-FA6CBF297392}" type="presParOf" srcId="{80AD99A8-49E0-4475-B1CA-4EA53C3317ED}" destId="{93E9F125-E230-4D62-A003-4E98B6415AD8}" srcOrd="2" destOrd="0" presId="urn:microsoft.com/office/officeart/2005/8/layout/list1"/>
    <dgm:cxn modelId="{9E802FAF-D60E-43F0-8917-83EC44908766}" type="presParOf" srcId="{80AD99A8-49E0-4475-B1CA-4EA53C3317ED}" destId="{44E456C2-F4F1-4F07-A4C6-998198A239FB}" srcOrd="3" destOrd="0" presId="urn:microsoft.com/office/officeart/2005/8/layout/list1"/>
    <dgm:cxn modelId="{E1DFE183-A569-44B6-B1AA-1EE0A6BA3249}" type="presParOf" srcId="{80AD99A8-49E0-4475-B1CA-4EA53C3317ED}" destId="{FEC6F728-8821-478F-A82B-AED53D389CDF}" srcOrd="4" destOrd="0" presId="urn:microsoft.com/office/officeart/2005/8/layout/list1"/>
    <dgm:cxn modelId="{1017DBF8-7D14-47FD-ACF9-2111875C8FF4}" type="presParOf" srcId="{FEC6F728-8821-478F-A82B-AED53D389CDF}" destId="{FADEE533-269B-47F3-9B31-7AF8ACEC57DA}" srcOrd="0" destOrd="0" presId="urn:microsoft.com/office/officeart/2005/8/layout/list1"/>
    <dgm:cxn modelId="{F42291A8-CE2B-4239-871B-C99B5173D307}" type="presParOf" srcId="{FEC6F728-8821-478F-A82B-AED53D389CDF}" destId="{B857914E-9934-4187-90CC-E15F8B3BF5A0}" srcOrd="1" destOrd="0" presId="urn:microsoft.com/office/officeart/2005/8/layout/list1"/>
    <dgm:cxn modelId="{07ADE991-4837-4C70-A6AA-52ADA30CFED6}" type="presParOf" srcId="{80AD99A8-49E0-4475-B1CA-4EA53C3317ED}" destId="{07DACE34-59E8-4ED2-9D02-FF336905CF32}" srcOrd="5" destOrd="0" presId="urn:microsoft.com/office/officeart/2005/8/layout/list1"/>
    <dgm:cxn modelId="{042052DA-E25F-42C3-8CBA-89EF58050793}" type="presParOf" srcId="{80AD99A8-49E0-4475-B1CA-4EA53C3317ED}" destId="{2A86AD56-BC4E-4A76-B11C-2EB83CCC2BEF}" srcOrd="6" destOrd="0" presId="urn:microsoft.com/office/officeart/2005/8/layout/list1"/>
    <dgm:cxn modelId="{CE6C77A9-11DE-4E6F-91C4-E32D453CB29D}" type="presParOf" srcId="{80AD99A8-49E0-4475-B1CA-4EA53C3317ED}" destId="{408BB8AF-3E32-42EC-A894-EF0F751667A8}" srcOrd="7" destOrd="0" presId="urn:microsoft.com/office/officeart/2005/8/layout/list1"/>
    <dgm:cxn modelId="{BFCB8C40-85A2-42F6-BC9D-CFFB74CAE66E}" type="presParOf" srcId="{80AD99A8-49E0-4475-B1CA-4EA53C3317ED}" destId="{07B68820-1B6E-4453-A20F-743CA752CD4B}" srcOrd="8" destOrd="0" presId="urn:microsoft.com/office/officeart/2005/8/layout/list1"/>
    <dgm:cxn modelId="{C3A53107-D01B-4351-B40A-CC19F8359502}" type="presParOf" srcId="{07B68820-1B6E-4453-A20F-743CA752CD4B}" destId="{F1C37390-8CD7-4571-AD10-5BE081073425}" srcOrd="0" destOrd="0" presId="urn:microsoft.com/office/officeart/2005/8/layout/list1"/>
    <dgm:cxn modelId="{939860C8-8D9D-4AA7-9189-042443C2A4A4}" type="presParOf" srcId="{07B68820-1B6E-4453-A20F-743CA752CD4B}" destId="{F0A182B1-817D-48B8-BA76-29D3A7F74063}" srcOrd="1" destOrd="0" presId="urn:microsoft.com/office/officeart/2005/8/layout/list1"/>
    <dgm:cxn modelId="{11F6E25E-0856-4F55-A9A0-1B8D018A1BC0}" type="presParOf" srcId="{80AD99A8-49E0-4475-B1CA-4EA53C3317ED}" destId="{F7C25984-3316-4D87-AC18-99F5F6650CB2}" srcOrd="9" destOrd="0" presId="urn:microsoft.com/office/officeart/2005/8/layout/list1"/>
    <dgm:cxn modelId="{1D36E462-12FE-4D6B-A011-56EBCEF70360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612BB190-9F4E-4099-A39E-E93248AAB763}" type="presOf" srcId="{FE6C782C-5BAC-477B-B276-A6472DF408E1}" destId="{96120DCF-A2C8-4AB9-8B2E-58974ED1D5DD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2BA5957-E70A-45D9-AD55-FFBA4C2885F9}" type="presOf" srcId="{B933FD44-B95D-4435-BA39-6F3D9011A221}" destId="{F0A182B1-817D-48B8-BA76-29D3A7F74063}" srcOrd="1" destOrd="0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AEB1A624-E5D8-43B2-BB90-E45CEAF5716A}" type="presOf" srcId="{956C63EB-B645-47D9-9A18-FD596BF9113D}" destId="{93E9F125-E230-4D62-A003-4E98B6415AD8}" srcOrd="0" destOrd="1" presId="urn:microsoft.com/office/officeart/2005/8/layout/list1"/>
    <dgm:cxn modelId="{8EF5475D-9BF6-414D-8BEB-23A964309F1C}" type="presOf" srcId="{A396F5A2-EF82-4CAB-AC0A-86B9D6DD87CE}" destId="{2A86AD56-BC4E-4A76-B11C-2EB83CCC2BEF}" srcOrd="0" destOrd="1" presId="urn:microsoft.com/office/officeart/2005/8/layout/list1"/>
    <dgm:cxn modelId="{A96E3CE3-9789-4BF6-9801-3B816068F36F}" type="presOf" srcId="{CBBD5AB2-330A-4714-8479-E42EB8787384}" destId="{93E9F125-E230-4D62-A003-4E98B6415AD8}" srcOrd="0" destOrd="0" presId="urn:microsoft.com/office/officeart/2005/8/layout/list1"/>
    <dgm:cxn modelId="{6E8F474D-FD93-4961-B3D6-61E14C364771}" type="presOf" srcId="{B60D22E2-DF11-4C55-91CE-356054B2C2FB}" destId="{B857914E-9934-4187-90CC-E15F8B3BF5A0}" srcOrd="1" destOrd="0" presId="urn:microsoft.com/office/officeart/2005/8/layout/list1"/>
    <dgm:cxn modelId="{D8EB36E0-5663-4363-AC65-84AD8026B576}" type="presOf" srcId="{B933FD44-B95D-4435-BA39-6F3D9011A221}" destId="{F1C37390-8CD7-4571-AD10-5BE081073425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0E229DB-BDBD-46EA-9DD6-AF5941860D14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D19DF0B0-E8A3-4271-B6F7-F0C10BF1761A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D14F3F0-6B4A-473B-AE21-4694F88030E7}" type="presOf" srcId="{FE6C782C-5BAC-477B-B276-A6472DF408E1}" destId="{C19619EE-3A82-4B50-97DA-01E1CFB00227}" srcOrd="1" destOrd="0" presId="urn:microsoft.com/office/officeart/2005/8/layout/list1"/>
    <dgm:cxn modelId="{CD2A1A38-0D48-47C5-AA0D-EE3E52B1B2E0}" type="presOf" srcId="{7B9CDA1A-3BEA-45AC-B47A-2DE1648DA192}" destId="{E235C06F-3634-4139-ACD0-B1727B9212E0}" srcOrd="0" destOrd="0" presId="urn:microsoft.com/office/officeart/2005/8/layout/list1"/>
    <dgm:cxn modelId="{C9A6A4C2-E51E-434B-86DE-F42279FB4AB1}" type="presOf" srcId="{B60D22E2-DF11-4C55-91CE-356054B2C2FB}" destId="{FADEE533-269B-47F3-9B31-7AF8ACEC57DA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EB01B8C-8002-4785-8156-0D092802491F}" type="presOf" srcId="{FC80056C-BC24-480B-8DBF-24EAB50F1F37}" destId="{E235C06F-3634-4139-ACD0-B1727B9212E0}" srcOrd="0" destOrd="1" presId="urn:microsoft.com/office/officeart/2005/8/layout/list1"/>
    <dgm:cxn modelId="{23F5837E-402C-44B0-B9C2-A989D022B5A7}" type="presParOf" srcId="{80AD99A8-49E0-4475-B1CA-4EA53C3317ED}" destId="{58FFDBAC-AAF6-412E-892E-8FF04990365A}" srcOrd="0" destOrd="0" presId="urn:microsoft.com/office/officeart/2005/8/layout/list1"/>
    <dgm:cxn modelId="{462F553E-01A1-4668-B9CF-1F68C8CC3E5E}" type="presParOf" srcId="{58FFDBAC-AAF6-412E-892E-8FF04990365A}" destId="{96120DCF-A2C8-4AB9-8B2E-58974ED1D5DD}" srcOrd="0" destOrd="0" presId="urn:microsoft.com/office/officeart/2005/8/layout/list1"/>
    <dgm:cxn modelId="{CA84F00B-5CC2-48F1-A83E-3C6472752380}" type="presParOf" srcId="{58FFDBAC-AAF6-412E-892E-8FF04990365A}" destId="{C19619EE-3A82-4B50-97DA-01E1CFB00227}" srcOrd="1" destOrd="0" presId="urn:microsoft.com/office/officeart/2005/8/layout/list1"/>
    <dgm:cxn modelId="{ECDB5813-B9E8-4AC1-99D9-C52E7398B2CC}" type="presParOf" srcId="{80AD99A8-49E0-4475-B1CA-4EA53C3317ED}" destId="{C42095DB-D08E-4E35-842F-B1BC388D465E}" srcOrd="1" destOrd="0" presId="urn:microsoft.com/office/officeart/2005/8/layout/list1"/>
    <dgm:cxn modelId="{45F7E0B1-BBC3-486A-A47E-C7B0E34F348C}" type="presParOf" srcId="{80AD99A8-49E0-4475-B1CA-4EA53C3317ED}" destId="{93E9F125-E230-4D62-A003-4E98B6415AD8}" srcOrd="2" destOrd="0" presId="urn:microsoft.com/office/officeart/2005/8/layout/list1"/>
    <dgm:cxn modelId="{5859175D-E9EB-4969-93AB-7896707E0103}" type="presParOf" srcId="{80AD99A8-49E0-4475-B1CA-4EA53C3317ED}" destId="{44E456C2-F4F1-4F07-A4C6-998198A239FB}" srcOrd="3" destOrd="0" presId="urn:microsoft.com/office/officeart/2005/8/layout/list1"/>
    <dgm:cxn modelId="{88FDA9AE-6308-47C7-B56B-B0FBA938933E}" type="presParOf" srcId="{80AD99A8-49E0-4475-B1CA-4EA53C3317ED}" destId="{FEC6F728-8821-478F-A82B-AED53D389CDF}" srcOrd="4" destOrd="0" presId="urn:microsoft.com/office/officeart/2005/8/layout/list1"/>
    <dgm:cxn modelId="{A3E0F6C3-7FD3-4474-9B90-5F139F6BB259}" type="presParOf" srcId="{FEC6F728-8821-478F-A82B-AED53D389CDF}" destId="{FADEE533-269B-47F3-9B31-7AF8ACEC57DA}" srcOrd="0" destOrd="0" presId="urn:microsoft.com/office/officeart/2005/8/layout/list1"/>
    <dgm:cxn modelId="{AD94EE88-0463-425B-873E-60EAFD78F764}" type="presParOf" srcId="{FEC6F728-8821-478F-A82B-AED53D389CDF}" destId="{B857914E-9934-4187-90CC-E15F8B3BF5A0}" srcOrd="1" destOrd="0" presId="urn:microsoft.com/office/officeart/2005/8/layout/list1"/>
    <dgm:cxn modelId="{AEF953AC-053F-4FEC-B5CC-A3E8A9754EC5}" type="presParOf" srcId="{80AD99A8-49E0-4475-B1CA-4EA53C3317ED}" destId="{07DACE34-59E8-4ED2-9D02-FF336905CF32}" srcOrd="5" destOrd="0" presId="urn:microsoft.com/office/officeart/2005/8/layout/list1"/>
    <dgm:cxn modelId="{ABFF980A-A94B-450C-9E03-5359359F2F78}" type="presParOf" srcId="{80AD99A8-49E0-4475-B1CA-4EA53C3317ED}" destId="{2A86AD56-BC4E-4A76-B11C-2EB83CCC2BEF}" srcOrd="6" destOrd="0" presId="urn:microsoft.com/office/officeart/2005/8/layout/list1"/>
    <dgm:cxn modelId="{90807717-94F0-49D8-9BF8-CA6FE598D010}" type="presParOf" srcId="{80AD99A8-49E0-4475-B1CA-4EA53C3317ED}" destId="{408BB8AF-3E32-42EC-A894-EF0F751667A8}" srcOrd="7" destOrd="0" presId="urn:microsoft.com/office/officeart/2005/8/layout/list1"/>
    <dgm:cxn modelId="{2643D4CD-5CEC-4C55-8A7D-7E61F407F7F3}" type="presParOf" srcId="{80AD99A8-49E0-4475-B1CA-4EA53C3317ED}" destId="{07B68820-1B6E-4453-A20F-743CA752CD4B}" srcOrd="8" destOrd="0" presId="urn:microsoft.com/office/officeart/2005/8/layout/list1"/>
    <dgm:cxn modelId="{8D919D7B-18E0-4F52-AA4E-BBA681E52B52}" type="presParOf" srcId="{07B68820-1B6E-4453-A20F-743CA752CD4B}" destId="{F1C37390-8CD7-4571-AD10-5BE081073425}" srcOrd="0" destOrd="0" presId="urn:microsoft.com/office/officeart/2005/8/layout/list1"/>
    <dgm:cxn modelId="{F0258659-83AC-45C9-BF98-8A3F5A4A431F}" type="presParOf" srcId="{07B68820-1B6E-4453-A20F-743CA752CD4B}" destId="{F0A182B1-817D-48B8-BA76-29D3A7F74063}" srcOrd="1" destOrd="0" presId="urn:microsoft.com/office/officeart/2005/8/layout/list1"/>
    <dgm:cxn modelId="{DF800E77-B563-4FB5-A9BA-2563DE437284}" type="presParOf" srcId="{80AD99A8-49E0-4475-B1CA-4EA53C3317ED}" destId="{F7C25984-3316-4D87-AC18-99F5F6650CB2}" srcOrd="9" destOrd="0" presId="urn:microsoft.com/office/officeart/2005/8/layout/list1"/>
    <dgm:cxn modelId="{926BCBF2-1951-4D88-8C5F-EBD934E1DAB7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788CD-926A-4399-8466-E77D9DEB4A61}" type="presOf" srcId="{FE6C782C-5BAC-477B-B276-A6472DF408E1}" destId="{96120DCF-A2C8-4AB9-8B2E-58974ED1D5D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3929077-9261-4EE7-B945-971BE296D2EF}" type="presOf" srcId="{B60D22E2-DF11-4C55-91CE-356054B2C2FB}" destId="{FADEE533-269B-47F3-9B31-7AF8ACEC57DA}" srcOrd="0" destOrd="0" presId="urn:microsoft.com/office/officeart/2005/8/layout/list1"/>
    <dgm:cxn modelId="{848FE558-43EB-401D-AE4E-A60C4DC183D2}" type="presOf" srcId="{3DD4DAA3-AB02-49F7-9531-CE92D82418F5}" destId="{2A86AD56-BC4E-4A76-B11C-2EB83CCC2BEF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FE307BB-A422-492F-B940-EE6864D937CA}" type="presOf" srcId="{B933FD44-B95D-4435-BA39-6F3D9011A221}" destId="{F1C37390-8CD7-4571-AD10-5BE081073425}" srcOrd="0" destOrd="0" presId="urn:microsoft.com/office/officeart/2005/8/layout/list1"/>
    <dgm:cxn modelId="{1D46A426-569F-4497-9937-9518B2FA64EF}" type="presOf" srcId="{CBBD5AB2-330A-4714-8479-E42EB8787384}" destId="{93E9F125-E230-4D62-A003-4E98B6415AD8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78B44A6-1373-442F-AFE6-DF603D1988F5}" type="presOf" srcId="{FE6C782C-5BAC-477B-B276-A6472DF408E1}" destId="{C19619EE-3A82-4B50-97DA-01E1CFB00227}" srcOrd="1" destOrd="0" presId="urn:microsoft.com/office/officeart/2005/8/layout/list1"/>
    <dgm:cxn modelId="{C5D8850D-524E-42F8-94D0-A60660410A87}" type="presOf" srcId="{A396F5A2-EF82-4CAB-AC0A-86B9D6DD87CE}" destId="{2A86AD56-BC4E-4A76-B11C-2EB83CCC2BEF}" srcOrd="0" destOrd="1" presId="urn:microsoft.com/office/officeart/2005/8/layout/list1"/>
    <dgm:cxn modelId="{59C39803-2A4C-48F2-82CE-7CE7648FE1A5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345F74FD-8FA5-468C-BBE4-F9867A9FEB17}" type="presOf" srcId="{956C63EB-B645-47D9-9A18-FD596BF9113D}" destId="{93E9F125-E230-4D62-A003-4E98B6415AD8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AD0A6D2-993A-4FDA-B2F3-0B1EC2BA5FBB}" type="presOf" srcId="{B60D22E2-DF11-4C55-91CE-356054B2C2FB}" destId="{B857914E-9934-4187-90CC-E15F8B3BF5A0}" srcOrd="1" destOrd="0" presId="urn:microsoft.com/office/officeart/2005/8/layout/list1"/>
    <dgm:cxn modelId="{5D607DFF-B754-4B43-A565-BF8C2B5163F8}" type="presOf" srcId="{7B9CDA1A-3BEA-45AC-B47A-2DE1648DA192}" destId="{E235C06F-3634-4139-ACD0-B1727B9212E0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896A427-CC3C-4C60-B021-272FF5EBD85A}" type="presOf" srcId="{85429640-BFCC-4174-B0BE-AABF3A2CE8C9}" destId="{80AD99A8-49E0-4475-B1CA-4EA53C3317ED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D1146E04-3CFE-4E83-9122-15D8F1D2D9B7}" type="presOf" srcId="{FC80056C-BC24-480B-8DBF-24EAB50F1F37}" destId="{E235C06F-3634-4139-ACD0-B1727B9212E0}" srcOrd="0" destOrd="1" presId="urn:microsoft.com/office/officeart/2005/8/layout/list1"/>
    <dgm:cxn modelId="{5CEE5081-8DA5-4888-8987-8ADD5F037E01}" type="presParOf" srcId="{80AD99A8-49E0-4475-B1CA-4EA53C3317ED}" destId="{58FFDBAC-AAF6-412E-892E-8FF04990365A}" srcOrd="0" destOrd="0" presId="urn:microsoft.com/office/officeart/2005/8/layout/list1"/>
    <dgm:cxn modelId="{C11150FE-A3B0-432A-A34B-5672F44707D5}" type="presParOf" srcId="{58FFDBAC-AAF6-412E-892E-8FF04990365A}" destId="{96120DCF-A2C8-4AB9-8B2E-58974ED1D5DD}" srcOrd="0" destOrd="0" presId="urn:microsoft.com/office/officeart/2005/8/layout/list1"/>
    <dgm:cxn modelId="{F2BD5202-501B-42F9-BE3A-99FD3411E4B4}" type="presParOf" srcId="{58FFDBAC-AAF6-412E-892E-8FF04990365A}" destId="{C19619EE-3A82-4B50-97DA-01E1CFB00227}" srcOrd="1" destOrd="0" presId="urn:microsoft.com/office/officeart/2005/8/layout/list1"/>
    <dgm:cxn modelId="{20956D97-CD7A-4608-8B1F-DB9E398D355E}" type="presParOf" srcId="{80AD99A8-49E0-4475-B1CA-4EA53C3317ED}" destId="{C42095DB-D08E-4E35-842F-B1BC388D465E}" srcOrd="1" destOrd="0" presId="urn:microsoft.com/office/officeart/2005/8/layout/list1"/>
    <dgm:cxn modelId="{8031CBB0-6E6B-469C-83C5-6D8D3A8A30FA}" type="presParOf" srcId="{80AD99A8-49E0-4475-B1CA-4EA53C3317ED}" destId="{93E9F125-E230-4D62-A003-4E98B6415AD8}" srcOrd="2" destOrd="0" presId="urn:microsoft.com/office/officeart/2005/8/layout/list1"/>
    <dgm:cxn modelId="{F4F215DF-8E9A-49B7-A057-42F1E626531A}" type="presParOf" srcId="{80AD99A8-49E0-4475-B1CA-4EA53C3317ED}" destId="{44E456C2-F4F1-4F07-A4C6-998198A239FB}" srcOrd="3" destOrd="0" presId="urn:microsoft.com/office/officeart/2005/8/layout/list1"/>
    <dgm:cxn modelId="{095E1CE3-645B-4AB3-A069-7D215AE20F07}" type="presParOf" srcId="{80AD99A8-49E0-4475-B1CA-4EA53C3317ED}" destId="{FEC6F728-8821-478F-A82B-AED53D389CDF}" srcOrd="4" destOrd="0" presId="urn:microsoft.com/office/officeart/2005/8/layout/list1"/>
    <dgm:cxn modelId="{03BC4A85-038C-4462-891D-DE258F480D83}" type="presParOf" srcId="{FEC6F728-8821-478F-A82B-AED53D389CDF}" destId="{FADEE533-269B-47F3-9B31-7AF8ACEC57DA}" srcOrd="0" destOrd="0" presId="urn:microsoft.com/office/officeart/2005/8/layout/list1"/>
    <dgm:cxn modelId="{65F77C44-478F-4242-A551-1ED9583336DD}" type="presParOf" srcId="{FEC6F728-8821-478F-A82B-AED53D389CDF}" destId="{B857914E-9934-4187-90CC-E15F8B3BF5A0}" srcOrd="1" destOrd="0" presId="urn:microsoft.com/office/officeart/2005/8/layout/list1"/>
    <dgm:cxn modelId="{4735D432-17A6-4A95-88BE-A906AC3F0663}" type="presParOf" srcId="{80AD99A8-49E0-4475-B1CA-4EA53C3317ED}" destId="{07DACE34-59E8-4ED2-9D02-FF336905CF32}" srcOrd="5" destOrd="0" presId="urn:microsoft.com/office/officeart/2005/8/layout/list1"/>
    <dgm:cxn modelId="{D4B203CA-4292-40E4-8A9C-C431D2046C60}" type="presParOf" srcId="{80AD99A8-49E0-4475-B1CA-4EA53C3317ED}" destId="{2A86AD56-BC4E-4A76-B11C-2EB83CCC2BEF}" srcOrd="6" destOrd="0" presId="urn:microsoft.com/office/officeart/2005/8/layout/list1"/>
    <dgm:cxn modelId="{BA633599-9E73-42DC-B5AC-962B5E38116E}" type="presParOf" srcId="{80AD99A8-49E0-4475-B1CA-4EA53C3317ED}" destId="{408BB8AF-3E32-42EC-A894-EF0F751667A8}" srcOrd="7" destOrd="0" presId="urn:microsoft.com/office/officeart/2005/8/layout/list1"/>
    <dgm:cxn modelId="{B4B8B5A3-850B-4024-97DB-F81B6582E86A}" type="presParOf" srcId="{80AD99A8-49E0-4475-B1CA-4EA53C3317ED}" destId="{07B68820-1B6E-4453-A20F-743CA752CD4B}" srcOrd="8" destOrd="0" presId="urn:microsoft.com/office/officeart/2005/8/layout/list1"/>
    <dgm:cxn modelId="{1FC35CB5-FCB3-4914-A95C-F3704DF891AA}" type="presParOf" srcId="{07B68820-1B6E-4453-A20F-743CA752CD4B}" destId="{F1C37390-8CD7-4571-AD10-5BE081073425}" srcOrd="0" destOrd="0" presId="urn:microsoft.com/office/officeart/2005/8/layout/list1"/>
    <dgm:cxn modelId="{039851CA-110D-427B-B8A5-1F3B3AF3C82B}" type="presParOf" srcId="{07B68820-1B6E-4453-A20F-743CA752CD4B}" destId="{F0A182B1-817D-48B8-BA76-29D3A7F74063}" srcOrd="1" destOrd="0" presId="urn:microsoft.com/office/officeart/2005/8/layout/list1"/>
    <dgm:cxn modelId="{4C780C0E-6FF4-4E14-B220-90DD69A446CD}" type="presParOf" srcId="{80AD99A8-49E0-4475-B1CA-4EA53C3317ED}" destId="{F7C25984-3316-4D87-AC18-99F5F6650CB2}" srcOrd="9" destOrd="0" presId="urn:microsoft.com/office/officeart/2005/8/layout/list1"/>
    <dgm:cxn modelId="{A0490D99-D21D-4DB2-AB68-B1A36DA49C99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2BA86941-B441-402E-8807-D3FF0277F227}" type="presOf" srcId="{FE6C782C-5BAC-477B-B276-A6472DF408E1}" destId="{96120DCF-A2C8-4AB9-8B2E-58974ED1D5DD}" srcOrd="0" destOrd="0" presId="urn:microsoft.com/office/officeart/2005/8/layout/list1"/>
    <dgm:cxn modelId="{E49A8AFA-C352-4C88-AFB2-298EA7DD7AA7}" type="presOf" srcId="{3DD4DAA3-AB02-49F7-9531-CE92D82418F5}" destId="{2A86AD56-BC4E-4A76-B11C-2EB83CCC2BEF}" srcOrd="0" destOrd="0" presId="urn:microsoft.com/office/officeart/2005/8/layout/list1"/>
    <dgm:cxn modelId="{EB981222-A3CF-4FFB-A89E-9995D989A10F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AD03E022-2372-48A8-ADA4-C7993AB4539E}" type="presOf" srcId="{CBBD5AB2-330A-4714-8479-E42EB8787384}" destId="{93E9F125-E230-4D62-A003-4E98B6415AD8}" srcOrd="0" destOrd="0" presId="urn:microsoft.com/office/officeart/2005/8/layout/list1"/>
    <dgm:cxn modelId="{EA2E8049-FFB9-4A20-BDE4-8FD2115CE907}" type="presOf" srcId="{B933FD44-B95D-4435-BA39-6F3D9011A221}" destId="{F1C37390-8CD7-4571-AD10-5BE081073425}" srcOrd="0" destOrd="0" presId="urn:microsoft.com/office/officeart/2005/8/layout/list1"/>
    <dgm:cxn modelId="{B892D6B1-38FB-4172-833D-FAFF2A6D8E8C}" type="presOf" srcId="{B933FD44-B95D-4435-BA39-6F3D9011A221}" destId="{F0A182B1-817D-48B8-BA76-29D3A7F74063}" srcOrd="1" destOrd="0" presId="urn:microsoft.com/office/officeart/2005/8/layout/list1"/>
    <dgm:cxn modelId="{04CD5A92-0071-4D24-93D1-CC33344B56BB}" type="presOf" srcId="{B60D22E2-DF11-4C55-91CE-356054B2C2FB}" destId="{FADEE533-269B-47F3-9B31-7AF8ACEC57DA}" srcOrd="0" destOrd="0" presId="urn:microsoft.com/office/officeart/2005/8/layout/list1"/>
    <dgm:cxn modelId="{F89E4508-39B4-427A-AF4E-9CCD477B4EBD}" type="presOf" srcId="{FC80056C-BC24-480B-8DBF-24EAB50F1F37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F4246F82-00A9-4DFC-8394-7171AEBE125B}" type="presOf" srcId="{85429640-BFCC-4174-B0BE-AABF3A2CE8C9}" destId="{80AD99A8-49E0-4475-B1CA-4EA53C3317ED}" srcOrd="0" destOrd="0" presId="urn:microsoft.com/office/officeart/2005/8/layout/list1"/>
    <dgm:cxn modelId="{0CD97BC7-7DD1-469B-953C-D403D16439C6}" type="presOf" srcId="{FE6C782C-5BAC-477B-B276-A6472DF408E1}" destId="{C19619EE-3A82-4B50-97DA-01E1CFB00227}" srcOrd="1" destOrd="0" presId="urn:microsoft.com/office/officeart/2005/8/layout/list1"/>
    <dgm:cxn modelId="{BC54478F-9B55-4D47-87AF-5AC1CA9999CC}" type="presOf" srcId="{B60D22E2-DF11-4C55-91CE-356054B2C2FB}" destId="{B857914E-9934-4187-90CC-E15F8B3BF5A0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BA286306-96B5-49C9-B382-E78B73451BFF}" type="presParOf" srcId="{80AD99A8-49E0-4475-B1CA-4EA53C3317ED}" destId="{58FFDBAC-AAF6-412E-892E-8FF04990365A}" srcOrd="0" destOrd="0" presId="urn:microsoft.com/office/officeart/2005/8/layout/list1"/>
    <dgm:cxn modelId="{97CD723C-50D7-46ED-BDCB-68C9D629989A}" type="presParOf" srcId="{58FFDBAC-AAF6-412E-892E-8FF04990365A}" destId="{96120DCF-A2C8-4AB9-8B2E-58974ED1D5DD}" srcOrd="0" destOrd="0" presId="urn:microsoft.com/office/officeart/2005/8/layout/list1"/>
    <dgm:cxn modelId="{5BF8572A-5B4C-49C1-8267-B6A29E005FCF}" type="presParOf" srcId="{58FFDBAC-AAF6-412E-892E-8FF04990365A}" destId="{C19619EE-3A82-4B50-97DA-01E1CFB00227}" srcOrd="1" destOrd="0" presId="urn:microsoft.com/office/officeart/2005/8/layout/list1"/>
    <dgm:cxn modelId="{0D79691F-19C0-4AA2-A1DA-4E601DB0E955}" type="presParOf" srcId="{80AD99A8-49E0-4475-B1CA-4EA53C3317ED}" destId="{C42095DB-D08E-4E35-842F-B1BC388D465E}" srcOrd="1" destOrd="0" presId="urn:microsoft.com/office/officeart/2005/8/layout/list1"/>
    <dgm:cxn modelId="{B1D29D65-0887-4B4A-A488-BCAB63435429}" type="presParOf" srcId="{80AD99A8-49E0-4475-B1CA-4EA53C3317ED}" destId="{93E9F125-E230-4D62-A003-4E98B6415AD8}" srcOrd="2" destOrd="0" presId="urn:microsoft.com/office/officeart/2005/8/layout/list1"/>
    <dgm:cxn modelId="{A7C9F599-C464-4C80-BDF4-A948A894FFB8}" type="presParOf" srcId="{80AD99A8-49E0-4475-B1CA-4EA53C3317ED}" destId="{44E456C2-F4F1-4F07-A4C6-998198A239FB}" srcOrd="3" destOrd="0" presId="urn:microsoft.com/office/officeart/2005/8/layout/list1"/>
    <dgm:cxn modelId="{908C09B9-04C9-4BB9-AC70-27ECD7921BFA}" type="presParOf" srcId="{80AD99A8-49E0-4475-B1CA-4EA53C3317ED}" destId="{FEC6F728-8821-478F-A82B-AED53D389CDF}" srcOrd="4" destOrd="0" presId="urn:microsoft.com/office/officeart/2005/8/layout/list1"/>
    <dgm:cxn modelId="{1075083F-ED05-4BD2-BA66-70F0824A85E7}" type="presParOf" srcId="{FEC6F728-8821-478F-A82B-AED53D389CDF}" destId="{FADEE533-269B-47F3-9B31-7AF8ACEC57DA}" srcOrd="0" destOrd="0" presId="urn:microsoft.com/office/officeart/2005/8/layout/list1"/>
    <dgm:cxn modelId="{468E2165-8433-4544-93C4-04E033ED4702}" type="presParOf" srcId="{FEC6F728-8821-478F-A82B-AED53D389CDF}" destId="{B857914E-9934-4187-90CC-E15F8B3BF5A0}" srcOrd="1" destOrd="0" presId="urn:microsoft.com/office/officeart/2005/8/layout/list1"/>
    <dgm:cxn modelId="{E6CD2DFF-CF28-4ED9-A7F5-F89DDD8CA351}" type="presParOf" srcId="{80AD99A8-49E0-4475-B1CA-4EA53C3317ED}" destId="{07DACE34-59E8-4ED2-9D02-FF336905CF32}" srcOrd="5" destOrd="0" presId="urn:microsoft.com/office/officeart/2005/8/layout/list1"/>
    <dgm:cxn modelId="{25F819EB-C3FA-412C-85C0-B1052C02D011}" type="presParOf" srcId="{80AD99A8-49E0-4475-B1CA-4EA53C3317ED}" destId="{2A86AD56-BC4E-4A76-B11C-2EB83CCC2BEF}" srcOrd="6" destOrd="0" presId="urn:microsoft.com/office/officeart/2005/8/layout/list1"/>
    <dgm:cxn modelId="{A83C9B33-DE39-4819-B40F-896CFF844524}" type="presParOf" srcId="{80AD99A8-49E0-4475-B1CA-4EA53C3317ED}" destId="{408BB8AF-3E32-42EC-A894-EF0F751667A8}" srcOrd="7" destOrd="0" presId="urn:microsoft.com/office/officeart/2005/8/layout/list1"/>
    <dgm:cxn modelId="{010149C2-981D-4865-85AE-50865C796923}" type="presParOf" srcId="{80AD99A8-49E0-4475-B1CA-4EA53C3317ED}" destId="{07B68820-1B6E-4453-A20F-743CA752CD4B}" srcOrd="8" destOrd="0" presId="urn:microsoft.com/office/officeart/2005/8/layout/list1"/>
    <dgm:cxn modelId="{BB92D6D9-7BD7-442F-8163-DA038693D088}" type="presParOf" srcId="{07B68820-1B6E-4453-A20F-743CA752CD4B}" destId="{F1C37390-8CD7-4571-AD10-5BE081073425}" srcOrd="0" destOrd="0" presId="urn:microsoft.com/office/officeart/2005/8/layout/list1"/>
    <dgm:cxn modelId="{1AF5E517-34E6-47F5-9C36-1DBD1841DBAB}" type="presParOf" srcId="{07B68820-1B6E-4453-A20F-743CA752CD4B}" destId="{F0A182B1-817D-48B8-BA76-29D3A7F74063}" srcOrd="1" destOrd="0" presId="urn:microsoft.com/office/officeart/2005/8/layout/list1"/>
    <dgm:cxn modelId="{BE9EB30A-63C9-4FA1-AD8E-B5EB4DF037D6}" type="presParOf" srcId="{80AD99A8-49E0-4475-B1CA-4EA53C3317ED}" destId="{F7C25984-3316-4D87-AC18-99F5F6650CB2}" srcOrd="9" destOrd="0" presId="urn:microsoft.com/office/officeart/2005/8/layout/list1"/>
    <dgm:cxn modelId="{61F71081-222C-49A4-A18F-64DF45424194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51B4D-A5EF-443F-9D92-D54404E37AD6}" type="presOf" srcId="{B933FD44-B95D-4435-BA39-6F3D9011A221}" destId="{F1C37390-8CD7-4571-AD10-5BE081073425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B3D8858F-D3A2-498E-AB81-B4A0081F110F}" type="presOf" srcId="{FC80056C-BC24-480B-8DBF-24EAB50F1F37}" destId="{E235C06F-3634-4139-ACD0-B1727B9212E0}" srcOrd="0" destOrd="1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384008D3-ECC4-4F97-AB66-CFEE143F6D81}" type="presOf" srcId="{FE6C782C-5BAC-477B-B276-A6472DF408E1}" destId="{96120DCF-A2C8-4AB9-8B2E-58974ED1D5DD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E0F14108-8487-4461-8DA0-AAB9AC169641}" type="presOf" srcId="{B60D22E2-DF11-4C55-91CE-356054B2C2FB}" destId="{FADEE533-269B-47F3-9B31-7AF8ACEC57DA}" srcOrd="0" destOrd="0" presId="urn:microsoft.com/office/officeart/2005/8/layout/list1"/>
    <dgm:cxn modelId="{107B7B7E-8F33-443C-B489-9C5480ECF886}" type="presOf" srcId="{B60D22E2-DF11-4C55-91CE-356054B2C2FB}" destId="{B857914E-9934-4187-90CC-E15F8B3BF5A0}" srcOrd="1" destOrd="0" presId="urn:microsoft.com/office/officeart/2005/8/layout/list1"/>
    <dgm:cxn modelId="{4F5DF263-6DE3-4B75-AE13-489470864462}" type="presOf" srcId="{B933FD44-B95D-4435-BA39-6F3D9011A221}" destId="{F0A182B1-817D-48B8-BA76-29D3A7F74063}" srcOrd="1" destOrd="0" presId="urn:microsoft.com/office/officeart/2005/8/layout/list1"/>
    <dgm:cxn modelId="{A390BA83-01AF-4B95-B0C4-C5EA310F4735}" type="presOf" srcId="{FE6C782C-5BAC-477B-B276-A6472DF408E1}" destId="{C19619EE-3A82-4B50-97DA-01E1CFB00227}" srcOrd="1" destOrd="0" presId="urn:microsoft.com/office/officeart/2005/8/layout/list1"/>
    <dgm:cxn modelId="{80BDA682-1B55-40CF-B20B-D3321BEC4A76}" type="presOf" srcId="{CBBD5AB2-330A-4714-8479-E42EB8787384}" destId="{93E9F125-E230-4D62-A003-4E98B6415AD8}" srcOrd="0" destOrd="0" presId="urn:microsoft.com/office/officeart/2005/8/layout/list1"/>
    <dgm:cxn modelId="{66C1B295-417A-4870-9BC8-4A8BF866248A}" type="presOf" srcId="{3DD4DAA3-AB02-49F7-9531-CE92D82418F5}" destId="{2A86AD56-BC4E-4A76-B11C-2EB83CCC2BEF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80CE2AE2-E563-44A6-A41E-27E83A346A96}" type="presOf" srcId="{956C63EB-B645-47D9-9A18-FD596BF9113D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E62CE035-2731-4816-82D2-F11EE2761E99}" type="presOf" srcId="{85429640-BFCC-4174-B0BE-AABF3A2CE8C9}" destId="{80AD99A8-49E0-4475-B1CA-4EA53C3317ED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0A99499F-9DF5-43F8-9636-AEF5A59DEA8B}" type="presOf" srcId="{7B9CDA1A-3BEA-45AC-B47A-2DE1648DA192}" destId="{E235C06F-3634-4139-ACD0-B1727B9212E0}" srcOrd="0" destOrd="0" presId="urn:microsoft.com/office/officeart/2005/8/layout/list1"/>
    <dgm:cxn modelId="{F8736107-B9E5-4900-B297-F05BB0A4BB96}" type="presOf" srcId="{A396F5A2-EF82-4CAB-AC0A-86B9D6DD87CE}" destId="{2A86AD56-BC4E-4A76-B11C-2EB83CCC2BEF}" srcOrd="0" destOrd="1" presId="urn:microsoft.com/office/officeart/2005/8/layout/list1"/>
    <dgm:cxn modelId="{9D67A0F4-5380-49C5-AF08-F4450F8CEB57}" type="presParOf" srcId="{80AD99A8-49E0-4475-B1CA-4EA53C3317ED}" destId="{58FFDBAC-AAF6-412E-892E-8FF04990365A}" srcOrd="0" destOrd="0" presId="urn:microsoft.com/office/officeart/2005/8/layout/list1"/>
    <dgm:cxn modelId="{50AA3736-D927-490F-96B8-5897C971154B}" type="presParOf" srcId="{58FFDBAC-AAF6-412E-892E-8FF04990365A}" destId="{96120DCF-A2C8-4AB9-8B2E-58974ED1D5DD}" srcOrd="0" destOrd="0" presId="urn:microsoft.com/office/officeart/2005/8/layout/list1"/>
    <dgm:cxn modelId="{7E65DEA4-9317-4492-A434-16BC728AEC20}" type="presParOf" srcId="{58FFDBAC-AAF6-412E-892E-8FF04990365A}" destId="{C19619EE-3A82-4B50-97DA-01E1CFB00227}" srcOrd="1" destOrd="0" presId="urn:microsoft.com/office/officeart/2005/8/layout/list1"/>
    <dgm:cxn modelId="{6052D9E2-B110-4673-8284-E8DDBD1D7F1B}" type="presParOf" srcId="{80AD99A8-49E0-4475-B1CA-4EA53C3317ED}" destId="{C42095DB-D08E-4E35-842F-B1BC388D465E}" srcOrd="1" destOrd="0" presId="urn:microsoft.com/office/officeart/2005/8/layout/list1"/>
    <dgm:cxn modelId="{758BF467-DC2D-47A2-AD37-3A4C0D1ECE7C}" type="presParOf" srcId="{80AD99A8-49E0-4475-B1CA-4EA53C3317ED}" destId="{93E9F125-E230-4D62-A003-4E98B6415AD8}" srcOrd="2" destOrd="0" presId="urn:microsoft.com/office/officeart/2005/8/layout/list1"/>
    <dgm:cxn modelId="{0901F851-EBA7-478A-B1EE-7BBDFB6B440E}" type="presParOf" srcId="{80AD99A8-49E0-4475-B1CA-4EA53C3317ED}" destId="{44E456C2-F4F1-4F07-A4C6-998198A239FB}" srcOrd="3" destOrd="0" presId="urn:microsoft.com/office/officeart/2005/8/layout/list1"/>
    <dgm:cxn modelId="{48CE920E-72D1-4836-A05A-98517F7AE40C}" type="presParOf" srcId="{80AD99A8-49E0-4475-B1CA-4EA53C3317ED}" destId="{FEC6F728-8821-478F-A82B-AED53D389CDF}" srcOrd="4" destOrd="0" presId="urn:microsoft.com/office/officeart/2005/8/layout/list1"/>
    <dgm:cxn modelId="{295D291C-F26A-4A33-A180-0B42D131E372}" type="presParOf" srcId="{FEC6F728-8821-478F-A82B-AED53D389CDF}" destId="{FADEE533-269B-47F3-9B31-7AF8ACEC57DA}" srcOrd="0" destOrd="0" presId="urn:microsoft.com/office/officeart/2005/8/layout/list1"/>
    <dgm:cxn modelId="{213D350A-C069-4B66-B34E-BA086F3FF02A}" type="presParOf" srcId="{FEC6F728-8821-478F-A82B-AED53D389CDF}" destId="{B857914E-9934-4187-90CC-E15F8B3BF5A0}" srcOrd="1" destOrd="0" presId="urn:microsoft.com/office/officeart/2005/8/layout/list1"/>
    <dgm:cxn modelId="{376C0858-FA16-49A5-A787-CDD08A00A7AB}" type="presParOf" srcId="{80AD99A8-49E0-4475-B1CA-4EA53C3317ED}" destId="{07DACE34-59E8-4ED2-9D02-FF336905CF32}" srcOrd="5" destOrd="0" presId="urn:microsoft.com/office/officeart/2005/8/layout/list1"/>
    <dgm:cxn modelId="{F5E3E384-C534-48A4-BE7F-1E3CEA25ABC6}" type="presParOf" srcId="{80AD99A8-49E0-4475-B1CA-4EA53C3317ED}" destId="{2A86AD56-BC4E-4A76-B11C-2EB83CCC2BEF}" srcOrd="6" destOrd="0" presId="urn:microsoft.com/office/officeart/2005/8/layout/list1"/>
    <dgm:cxn modelId="{089AC3F8-9A81-4575-8CD0-1488E8F53D41}" type="presParOf" srcId="{80AD99A8-49E0-4475-B1CA-4EA53C3317ED}" destId="{408BB8AF-3E32-42EC-A894-EF0F751667A8}" srcOrd="7" destOrd="0" presId="urn:microsoft.com/office/officeart/2005/8/layout/list1"/>
    <dgm:cxn modelId="{E9F8182E-9D12-4699-A533-D81138763366}" type="presParOf" srcId="{80AD99A8-49E0-4475-B1CA-4EA53C3317ED}" destId="{07B68820-1B6E-4453-A20F-743CA752CD4B}" srcOrd="8" destOrd="0" presId="urn:microsoft.com/office/officeart/2005/8/layout/list1"/>
    <dgm:cxn modelId="{CB48B290-D16B-4C40-9D8B-85970621D76F}" type="presParOf" srcId="{07B68820-1B6E-4453-A20F-743CA752CD4B}" destId="{F1C37390-8CD7-4571-AD10-5BE081073425}" srcOrd="0" destOrd="0" presId="urn:microsoft.com/office/officeart/2005/8/layout/list1"/>
    <dgm:cxn modelId="{F00E9B1A-4572-4C49-8D7D-EBBF4C1335A0}" type="presParOf" srcId="{07B68820-1B6E-4453-A20F-743CA752CD4B}" destId="{F0A182B1-817D-48B8-BA76-29D3A7F74063}" srcOrd="1" destOrd="0" presId="urn:microsoft.com/office/officeart/2005/8/layout/list1"/>
    <dgm:cxn modelId="{A9FFE500-37E0-469C-A8A9-637C04F039D8}" type="presParOf" srcId="{80AD99A8-49E0-4475-B1CA-4EA53C3317ED}" destId="{F7C25984-3316-4D87-AC18-99F5F6650CB2}" srcOrd="9" destOrd="0" presId="urn:microsoft.com/office/officeart/2005/8/layout/list1"/>
    <dgm:cxn modelId="{CD9570FE-A935-42BA-97AD-DBACFFAB246B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4498E490-E611-473A-B4AA-691EB648798D}" type="presOf" srcId="{85429640-BFCC-4174-B0BE-AABF3A2CE8C9}" destId="{80AD99A8-49E0-4475-B1CA-4EA53C3317ED}" srcOrd="0" destOrd="0" presId="urn:microsoft.com/office/officeart/2005/8/layout/list1"/>
    <dgm:cxn modelId="{35034AE4-D104-41EC-A196-6031CA8B871D}" type="presOf" srcId="{7B9CDA1A-3BEA-45AC-B47A-2DE1648DA192}" destId="{E235C06F-3634-4139-ACD0-B1727B9212E0}" srcOrd="0" destOrd="0" presId="urn:microsoft.com/office/officeart/2005/8/layout/list1"/>
    <dgm:cxn modelId="{B55E4BF7-FCA5-4DB5-8606-C64A97FCD7F3}" type="presOf" srcId="{B60D22E2-DF11-4C55-91CE-356054B2C2FB}" destId="{B857914E-9934-4187-90CC-E15F8B3BF5A0}" srcOrd="1" destOrd="0" presId="urn:microsoft.com/office/officeart/2005/8/layout/list1"/>
    <dgm:cxn modelId="{11BE66C4-8065-4AE2-BF89-318B9769719C}" type="presOf" srcId="{FE6C782C-5BAC-477B-B276-A6472DF408E1}" destId="{C19619EE-3A82-4B50-97DA-01E1CFB00227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82B4AE80-B82A-4091-8248-4B003C0311F3}" type="presOf" srcId="{B60D22E2-DF11-4C55-91CE-356054B2C2FB}" destId="{FADEE533-269B-47F3-9B31-7AF8ACEC57DA}" srcOrd="0" destOrd="0" presId="urn:microsoft.com/office/officeart/2005/8/layout/list1"/>
    <dgm:cxn modelId="{CEE3E60F-4D18-4417-81D3-0BC1FD979349}" type="presOf" srcId="{CBBD5AB2-330A-4714-8479-E42EB8787384}" destId="{93E9F125-E230-4D62-A003-4E98B6415AD8}" srcOrd="0" destOrd="0" presId="urn:microsoft.com/office/officeart/2005/8/layout/list1"/>
    <dgm:cxn modelId="{7FEE7695-9B77-471C-8AB3-9B9F4D27D7D6}" type="presOf" srcId="{B933FD44-B95D-4435-BA39-6F3D9011A221}" destId="{F0A182B1-817D-48B8-BA76-29D3A7F74063}" srcOrd="1" destOrd="0" presId="urn:microsoft.com/office/officeart/2005/8/layout/list1"/>
    <dgm:cxn modelId="{E24644E2-E027-4D5D-8CCA-3B1E3725B729}" type="presOf" srcId="{FC80056C-BC24-480B-8DBF-24EAB50F1F37}" destId="{E235C06F-3634-4139-ACD0-B1727B9212E0}" srcOrd="0" destOrd="1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23B3278E-ABA8-40F7-8D7F-3E7BE4373A89}" type="presOf" srcId="{A396F5A2-EF82-4CAB-AC0A-86B9D6DD87CE}" destId="{2A86AD56-BC4E-4A76-B11C-2EB83CCC2BEF}" srcOrd="0" destOrd="1" presId="urn:microsoft.com/office/officeart/2005/8/layout/list1"/>
    <dgm:cxn modelId="{34927EF1-4995-4D92-8422-7E5C6A8B6D96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E227CFA2-DF63-4D58-9945-CA67E90A84EC}" type="presOf" srcId="{956C63EB-B645-47D9-9A18-FD596BF9113D}" destId="{93E9F125-E230-4D62-A003-4E98B6415AD8}" srcOrd="0" destOrd="1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FCC266E9-3E2F-4024-B842-64319BB3D3A5}" type="presOf" srcId="{B933FD44-B95D-4435-BA39-6F3D9011A221}" destId="{F1C37390-8CD7-4571-AD10-5BE081073425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E2C0B773-0D14-416F-8F34-2D7213A96599}" type="presOf" srcId="{FE6C782C-5BAC-477B-B276-A6472DF408E1}" destId="{96120DCF-A2C8-4AB9-8B2E-58974ED1D5DD}" srcOrd="0" destOrd="0" presId="urn:microsoft.com/office/officeart/2005/8/layout/list1"/>
    <dgm:cxn modelId="{CD8F47F6-CB19-4158-8F15-65E5D85A948F}" type="presParOf" srcId="{80AD99A8-49E0-4475-B1CA-4EA53C3317ED}" destId="{58FFDBAC-AAF6-412E-892E-8FF04990365A}" srcOrd="0" destOrd="0" presId="urn:microsoft.com/office/officeart/2005/8/layout/list1"/>
    <dgm:cxn modelId="{D7DE808C-91F1-403B-B2B6-194300458011}" type="presParOf" srcId="{58FFDBAC-AAF6-412E-892E-8FF04990365A}" destId="{96120DCF-A2C8-4AB9-8B2E-58974ED1D5DD}" srcOrd="0" destOrd="0" presId="urn:microsoft.com/office/officeart/2005/8/layout/list1"/>
    <dgm:cxn modelId="{79B390B3-3C10-4AB0-9D9E-B550754467EA}" type="presParOf" srcId="{58FFDBAC-AAF6-412E-892E-8FF04990365A}" destId="{C19619EE-3A82-4B50-97DA-01E1CFB00227}" srcOrd="1" destOrd="0" presId="urn:microsoft.com/office/officeart/2005/8/layout/list1"/>
    <dgm:cxn modelId="{976787B2-71C2-497A-B3F0-213AFF4CE531}" type="presParOf" srcId="{80AD99A8-49E0-4475-B1CA-4EA53C3317ED}" destId="{C42095DB-D08E-4E35-842F-B1BC388D465E}" srcOrd="1" destOrd="0" presId="urn:microsoft.com/office/officeart/2005/8/layout/list1"/>
    <dgm:cxn modelId="{F22EFDC0-4042-4975-8B6B-27C32D44F1B1}" type="presParOf" srcId="{80AD99A8-49E0-4475-B1CA-4EA53C3317ED}" destId="{93E9F125-E230-4D62-A003-4E98B6415AD8}" srcOrd="2" destOrd="0" presId="urn:microsoft.com/office/officeart/2005/8/layout/list1"/>
    <dgm:cxn modelId="{974D94CD-6D3C-4B64-B14A-D144952D369E}" type="presParOf" srcId="{80AD99A8-49E0-4475-B1CA-4EA53C3317ED}" destId="{44E456C2-F4F1-4F07-A4C6-998198A239FB}" srcOrd="3" destOrd="0" presId="urn:microsoft.com/office/officeart/2005/8/layout/list1"/>
    <dgm:cxn modelId="{66B08A29-B338-4E31-8A0D-3675EBAA2F8A}" type="presParOf" srcId="{80AD99A8-49E0-4475-B1CA-4EA53C3317ED}" destId="{FEC6F728-8821-478F-A82B-AED53D389CDF}" srcOrd="4" destOrd="0" presId="urn:microsoft.com/office/officeart/2005/8/layout/list1"/>
    <dgm:cxn modelId="{1E89C370-B431-4EF9-89A9-65CF522AF447}" type="presParOf" srcId="{FEC6F728-8821-478F-A82B-AED53D389CDF}" destId="{FADEE533-269B-47F3-9B31-7AF8ACEC57DA}" srcOrd="0" destOrd="0" presId="urn:microsoft.com/office/officeart/2005/8/layout/list1"/>
    <dgm:cxn modelId="{273F2DAB-BA04-48FB-99AF-B39F7E9E44C1}" type="presParOf" srcId="{FEC6F728-8821-478F-A82B-AED53D389CDF}" destId="{B857914E-9934-4187-90CC-E15F8B3BF5A0}" srcOrd="1" destOrd="0" presId="urn:microsoft.com/office/officeart/2005/8/layout/list1"/>
    <dgm:cxn modelId="{6F04CA27-263F-479C-989E-3AFBF55E55C9}" type="presParOf" srcId="{80AD99A8-49E0-4475-B1CA-4EA53C3317ED}" destId="{07DACE34-59E8-4ED2-9D02-FF336905CF32}" srcOrd="5" destOrd="0" presId="urn:microsoft.com/office/officeart/2005/8/layout/list1"/>
    <dgm:cxn modelId="{7BCD472D-A967-442B-BE11-6A58E5BD497F}" type="presParOf" srcId="{80AD99A8-49E0-4475-B1CA-4EA53C3317ED}" destId="{2A86AD56-BC4E-4A76-B11C-2EB83CCC2BEF}" srcOrd="6" destOrd="0" presId="urn:microsoft.com/office/officeart/2005/8/layout/list1"/>
    <dgm:cxn modelId="{BFD17725-E46F-409C-A359-7F40AEC715E6}" type="presParOf" srcId="{80AD99A8-49E0-4475-B1CA-4EA53C3317ED}" destId="{408BB8AF-3E32-42EC-A894-EF0F751667A8}" srcOrd="7" destOrd="0" presId="urn:microsoft.com/office/officeart/2005/8/layout/list1"/>
    <dgm:cxn modelId="{472F4A1E-E3F4-4530-B724-8AF019EA64F4}" type="presParOf" srcId="{80AD99A8-49E0-4475-B1CA-4EA53C3317ED}" destId="{07B68820-1B6E-4453-A20F-743CA752CD4B}" srcOrd="8" destOrd="0" presId="urn:microsoft.com/office/officeart/2005/8/layout/list1"/>
    <dgm:cxn modelId="{0E3E8491-0698-41DC-BEB1-0079FC63043C}" type="presParOf" srcId="{07B68820-1B6E-4453-A20F-743CA752CD4B}" destId="{F1C37390-8CD7-4571-AD10-5BE081073425}" srcOrd="0" destOrd="0" presId="urn:microsoft.com/office/officeart/2005/8/layout/list1"/>
    <dgm:cxn modelId="{8B56C43F-6E58-4DDE-907C-B6798CA5DA6C}" type="presParOf" srcId="{07B68820-1B6E-4453-A20F-743CA752CD4B}" destId="{F0A182B1-817D-48B8-BA76-29D3A7F74063}" srcOrd="1" destOrd="0" presId="urn:microsoft.com/office/officeart/2005/8/layout/list1"/>
    <dgm:cxn modelId="{D2F2D201-E777-4F76-A7D1-8F7277510629}" type="presParOf" srcId="{80AD99A8-49E0-4475-B1CA-4EA53C3317ED}" destId="{F7C25984-3316-4D87-AC18-99F5F6650CB2}" srcOrd="9" destOrd="0" presId="urn:microsoft.com/office/officeart/2005/8/layout/list1"/>
    <dgm:cxn modelId="{DF259EDF-8256-42B9-A274-1C06DFF33692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16114-F42B-485F-90EF-54F538B45F3E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C48F8DF9-329F-49CD-BCB2-B686B709A735}" type="presOf" srcId="{A396F5A2-EF82-4CAB-AC0A-86B9D6DD87CE}" destId="{2A86AD56-BC4E-4A76-B11C-2EB83CCC2BEF}" srcOrd="0" destOrd="1" presId="urn:microsoft.com/office/officeart/2005/8/layout/list1"/>
    <dgm:cxn modelId="{4601EB29-6D88-4A2E-A871-0F81C6FA2905}" type="presOf" srcId="{FE6C782C-5BAC-477B-B276-A6472DF408E1}" destId="{96120DCF-A2C8-4AB9-8B2E-58974ED1D5DD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986C2D18-A5BF-4217-99D9-252CB95C0D75}" type="presOf" srcId="{B933FD44-B95D-4435-BA39-6F3D9011A221}" destId="{F0A182B1-817D-48B8-BA76-29D3A7F74063}" srcOrd="1" destOrd="0" presId="urn:microsoft.com/office/officeart/2005/8/layout/list1"/>
    <dgm:cxn modelId="{38FE6477-6AC9-4D47-A9CA-926492C8D7C9}" type="presOf" srcId="{FE6C782C-5BAC-477B-B276-A6472DF408E1}" destId="{C19619EE-3A82-4B50-97DA-01E1CFB00227}" srcOrd="1" destOrd="0" presId="urn:microsoft.com/office/officeart/2005/8/layout/list1"/>
    <dgm:cxn modelId="{BF3241E4-D7F6-4B96-86FD-5F926B96C54B}" type="presOf" srcId="{CBBD5AB2-330A-4714-8479-E42EB8787384}" destId="{93E9F125-E230-4D62-A003-4E98B6415AD8}" srcOrd="0" destOrd="0" presId="urn:microsoft.com/office/officeart/2005/8/layout/list1"/>
    <dgm:cxn modelId="{330C87AF-D4DE-427C-9BF0-24EC15ABCAF2}" type="presOf" srcId="{85429640-BFCC-4174-B0BE-AABF3A2CE8C9}" destId="{80AD99A8-49E0-4475-B1CA-4EA53C3317ED}" srcOrd="0" destOrd="0" presId="urn:microsoft.com/office/officeart/2005/8/layout/list1"/>
    <dgm:cxn modelId="{2340909E-4219-4197-8FFA-C4B9ECCC6B2F}" type="presOf" srcId="{B60D22E2-DF11-4C55-91CE-356054B2C2FB}" destId="{B857914E-9934-4187-90CC-E15F8B3BF5A0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64729110-5AB4-4DCD-B4AC-AFEFF25CB5FA}" type="presOf" srcId="{3DD4DAA3-AB02-49F7-9531-CE92D82418F5}" destId="{2A86AD56-BC4E-4A76-B11C-2EB83CCC2BEF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4940BCB1-14FB-47A7-9987-375EF11FF4DD}" type="presOf" srcId="{B933FD44-B95D-4435-BA39-6F3D9011A221}" destId="{F1C37390-8CD7-4571-AD10-5BE081073425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7975E1FE-7B4B-48FA-8FE5-87772B7E2841}" type="presOf" srcId="{B60D22E2-DF11-4C55-91CE-356054B2C2FB}" destId="{FADEE533-269B-47F3-9B31-7AF8ACEC57DA}" srcOrd="0" destOrd="0" presId="urn:microsoft.com/office/officeart/2005/8/layout/list1"/>
    <dgm:cxn modelId="{70B18CA4-6679-4322-A64B-673CF8A921E3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23AA69C4-1358-4154-ADE7-A5685CB4A5C1}" type="presOf" srcId="{956C63EB-B645-47D9-9A18-FD596BF9113D}" destId="{93E9F125-E230-4D62-A003-4E98B6415AD8}" srcOrd="0" destOrd="1" presId="urn:microsoft.com/office/officeart/2005/8/layout/list1"/>
    <dgm:cxn modelId="{785CC438-5147-4282-A0B4-F5E06B46E0E1}" type="presParOf" srcId="{80AD99A8-49E0-4475-B1CA-4EA53C3317ED}" destId="{58FFDBAC-AAF6-412E-892E-8FF04990365A}" srcOrd="0" destOrd="0" presId="urn:microsoft.com/office/officeart/2005/8/layout/list1"/>
    <dgm:cxn modelId="{3C6E8D3A-FB69-447E-807F-0D58CBAA0E8A}" type="presParOf" srcId="{58FFDBAC-AAF6-412E-892E-8FF04990365A}" destId="{96120DCF-A2C8-4AB9-8B2E-58974ED1D5DD}" srcOrd="0" destOrd="0" presId="urn:microsoft.com/office/officeart/2005/8/layout/list1"/>
    <dgm:cxn modelId="{50DA4EA0-A3B3-4E7D-9883-A7DA709C202F}" type="presParOf" srcId="{58FFDBAC-AAF6-412E-892E-8FF04990365A}" destId="{C19619EE-3A82-4B50-97DA-01E1CFB00227}" srcOrd="1" destOrd="0" presId="urn:microsoft.com/office/officeart/2005/8/layout/list1"/>
    <dgm:cxn modelId="{45CD1152-E5F9-4415-BFA9-56D01A940D6C}" type="presParOf" srcId="{80AD99A8-49E0-4475-B1CA-4EA53C3317ED}" destId="{C42095DB-D08E-4E35-842F-B1BC388D465E}" srcOrd="1" destOrd="0" presId="urn:microsoft.com/office/officeart/2005/8/layout/list1"/>
    <dgm:cxn modelId="{58DD2F0D-4548-4C9D-8034-AF99E7733991}" type="presParOf" srcId="{80AD99A8-49E0-4475-B1CA-4EA53C3317ED}" destId="{93E9F125-E230-4D62-A003-4E98B6415AD8}" srcOrd="2" destOrd="0" presId="urn:microsoft.com/office/officeart/2005/8/layout/list1"/>
    <dgm:cxn modelId="{26834A77-4566-4EBE-B5BB-161D30A46E03}" type="presParOf" srcId="{80AD99A8-49E0-4475-B1CA-4EA53C3317ED}" destId="{44E456C2-F4F1-4F07-A4C6-998198A239FB}" srcOrd="3" destOrd="0" presId="urn:microsoft.com/office/officeart/2005/8/layout/list1"/>
    <dgm:cxn modelId="{2636912B-7F53-42EB-9669-CA0E44BC877E}" type="presParOf" srcId="{80AD99A8-49E0-4475-B1CA-4EA53C3317ED}" destId="{FEC6F728-8821-478F-A82B-AED53D389CDF}" srcOrd="4" destOrd="0" presId="urn:microsoft.com/office/officeart/2005/8/layout/list1"/>
    <dgm:cxn modelId="{9128079D-3DC5-43AF-BA45-9A8D2856FA41}" type="presParOf" srcId="{FEC6F728-8821-478F-A82B-AED53D389CDF}" destId="{FADEE533-269B-47F3-9B31-7AF8ACEC57DA}" srcOrd="0" destOrd="0" presId="urn:microsoft.com/office/officeart/2005/8/layout/list1"/>
    <dgm:cxn modelId="{1FE0FBAF-1D5F-45A5-924B-6E03D333F7AA}" type="presParOf" srcId="{FEC6F728-8821-478F-A82B-AED53D389CDF}" destId="{B857914E-9934-4187-90CC-E15F8B3BF5A0}" srcOrd="1" destOrd="0" presId="urn:microsoft.com/office/officeart/2005/8/layout/list1"/>
    <dgm:cxn modelId="{168928D4-70CD-453E-8193-CB0A410C3C72}" type="presParOf" srcId="{80AD99A8-49E0-4475-B1CA-4EA53C3317ED}" destId="{07DACE34-59E8-4ED2-9D02-FF336905CF32}" srcOrd="5" destOrd="0" presId="urn:microsoft.com/office/officeart/2005/8/layout/list1"/>
    <dgm:cxn modelId="{96ED1213-5ABC-4FC2-B447-3C095A044B61}" type="presParOf" srcId="{80AD99A8-49E0-4475-B1CA-4EA53C3317ED}" destId="{2A86AD56-BC4E-4A76-B11C-2EB83CCC2BEF}" srcOrd="6" destOrd="0" presId="urn:microsoft.com/office/officeart/2005/8/layout/list1"/>
    <dgm:cxn modelId="{CE4DF335-13E4-4A6B-B4CA-482926F91FFB}" type="presParOf" srcId="{80AD99A8-49E0-4475-B1CA-4EA53C3317ED}" destId="{408BB8AF-3E32-42EC-A894-EF0F751667A8}" srcOrd="7" destOrd="0" presId="urn:microsoft.com/office/officeart/2005/8/layout/list1"/>
    <dgm:cxn modelId="{41AA2904-4188-4BCA-866A-3534D83CB150}" type="presParOf" srcId="{80AD99A8-49E0-4475-B1CA-4EA53C3317ED}" destId="{07B68820-1B6E-4453-A20F-743CA752CD4B}" srcOrd="8" destOrd="0" presId="urn:microsoft.com/office/officeart/2005/8/layout/list1"/>
    <dgm:cxn modelId="{1D723774-F7A5-4CDF-8A9C-7C885E7472EF}" type="presParOf" srcId="{07B68820-1B6E-4453-A20F-743CA752CD4B}" destId="{F1C37390-8CD7-4571-AD10-5BE081073425}" srcOrd="0" destOrd="0" presId="urn:microsoft.com/office/officeart/2005/8/layout/list1"/>
    <dgm:cxn modelId="{2629D1B4-970A-43D3-9705-C7765CC97CA4}" type="presParOf" srcId="{07B68820-1B6E-4453-A20F-743CA752CD4B}" destId="{F0A182B1-817D-48B8-BA76-29D3A7F74063}" srcOrd="1" destOrd="0" presId="urn:microsoft.com/office/officeart/2005/8/layout/list1"/>
    <dgm:cxn modelId="{16CA458A-F8AB-4930-AAA0-1E191D6BA45A}" type="presParOf" srcId="{80AD99A8-49E0-4475-B1CA-4EA53C3317ED}" destId="{F7C25984-3316-4D87-AC18-99F5F6650CB2}" srcOrd="9" destOrd="0" presId="urn:microsoft.com/office/officeart/2005/8/layout/list1"/>
    <dgm:cxn modelId="{49A21254-8489-474E-9384-6788357D8483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5649A-E348-48DA-9D70-D579E1B5EA14}" type="presOf" srcId="{B60D22E2-DF11-4C55-91CE-356054B2C2FB}" destId="{FADEE533-269B-47F3-9B31-7AF8ACEC57DA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C09DAB81-3815-4594-8EA1-10EBFE9B5798}" type="presOf" srcId="{B933FD44-B95D-4435-BA39-6F3D9011A221}" destId="{F0A182B1-817D-48B8-BA76-29D3A7F74063}" srcOrd="1" destOrd="0" presId="urn:microsoft.com/office/officeart/2005/8/layout/list1"/>
    <dgm:cxn modelId="{DBC4239B-C16E-4D16-8890-D8344B0EEA54}" type="presOf" srcId="{3DD4DAA3-AB02-49F7-9531-CE92D82418F5}" destId="{2A86AD56-BC4E-4A76-B11C-2EB83CCC2BEF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58A1172F-AD0A-4742-A3D5-FFAF468664DD}" type="presOf" srcId="{956C63EB-B645-47D9-9A18-FD596BF9113D}" destId="{93E9F125-E230-4D62-A003-4E98B6415AD8}" srcOrd="0" destOrd="1" presId="urn:microsoft.com/office/officeart/2005/8/layout/list1"/>
    <dgm:cxn modelId="{7145D72A-4237-442E-997F-ED79B9FA07B4}" type="presOf" srcId="{A396F5A2-EF82-4CAB-AC0A-86B9D6DD87CE}" destId="{2A86AD56-BC4E-4A76-B11C-2EB83CCC2BEF}" srcOrd="0" destOrd="1" presId="urn:microsoft.com/office/officeart/2005/8/layout/list1"/>
    <dgm:cxn modelId="{10FAE31E-BA79-4CA9-945C-A8870197E221}" type="presOf" srcId="{7B9CDA1A-3BEA-45AC-B47A-2DE1648DA192}" destId="{E235C06F-3634-4139-ACD0-B1727B9212E0}" srcOrd="0" destOrd="0" presId="urn:microsoft.com/office/officeart/2005/8/layout/list1"/>
    <dgm:cxn modelId="{58BEC617-7F92-4125-A403-5A4E260C98BF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D4BDDEA6-50D0-4D77-8790-FB16338AADE7}" type="presOf" srcId="{FE6C782C-5BAC-477B-B276-A6472DF408E1}" destId="{96120DCF-A2C8-4AB9-8B2E-58974ED1D5D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E2E0BF7-F602-4041-8E78-4AC03BA0C703}" type="presOf" srcId="{CBBD5AB2-330A-4714-8479-E42EB8787384}" destId="{93E9F125-E230-4D62-A003-4E98B6415AD8}" srcOrd="0" destOrd="0" presId="urn:microsoft.com/office/officeart/2005/8/layout/list1"/>
    <dgm:cxn modelId="{DC285A13-C0AC-4DC1-A6F0-5916234BE6D4}" type="presOf" srcId="{B933FD44-B95D-4435-BA39-6F3D9011A221}" destId="{F1C37390-8CD7-4571-AD10-5BE081073425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9D9F25D-882F-43EA-B360-C9EDDE509364}" type="presOf" srcId="{FC80056C-BC24-480B-8DBF-24EAB50F1F37}" destId="{E235C06F-3634-4139-ACD0-B1727B9212E0}" srcOrd="0" destOrd="1" presId="urn:microsoft.com/office/officeart/2005/8/layout/list1"/>
    <dgm:cxn modelId="{D6BB9968-7F3D-435D-A623-115A4591E839}" type="presOf" srcId="{FE6C782C-5BAC-477B-B276-A6472DF408E1}" destId="{C19619EE-3A82-4B50-97DA-01E1CFB00227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B40B2AB-33D0-4DEC-9BD9-BE1C867EBEDB}" type="presOf" srcId="{85429640-BFCC-4174-B0BE-AABF3A2CE8C9}" destId="{80AD99A8-49E0-4475-B1CA-4EA53C3317ED}" srcOrd="0" destOrd="0" presId="urn:microsoft.com/office/officeart/2005/8/layout/list1"/>
    <dgm:cxn modelId="{E9ECE632-965A-445B-A5DB-1F6AEFB290B5}" type="presParOf" srcId="{80AD99A8-49E0-4475-B1CA-4EA53C3317ED}" destId="{58FFDBAC-AAF6-412E-892E-8FF04990365A}" srcOrd="0" destOrd="0" presId="urn:microsoft.com/office/officeart/2005/8/layout/list1"/>
    <dgm:cxn modelId="{6AED57B6-80EC-445C-BA8D-66546E282638}" type="presParOf" srcId="{58FFDBAC-AAF6-412E-892E-8FF04990365A}" destId="{96120DCF-A2C8-4AB9-8B2E-58974ED1D5DD}" srcOrd="0" destOrd="0" presId="urn:microsoft.com/office/officeart/2005/8/layout/list1"/>
    <dgm:cxn modelId="{3F760083-CDDC-42A8-A930-2AAD94512C51}" type="presParOf" srcId="{58FFDBAC-AAF6-412E-892E-8FF04990365A}" destId="{C19619EE-3A82-4B50-97DA-01E1CFB00227}" srcOrd="1" destOrd="0" presId="urn:microsoft.com/office/officeart/2005/8/layout/list1"/>
    <dgm:cxn modelId="{71705A78-3C24-45D3-957B-37B31909B9B1}" type="presParOf" srcId="{80AD99A8-49E0-4475-B1CA-4EA53C3317ED}" destId="{C42095DB-D08E-4E35-842F-B1BC388D465E}" srcOrd="1" destOrd="0" presId="urn:microsoft.com/office/officeart/2005/8/layout/list1"/>
    <dgm:cxn modelId="{5FAEB2A0-D311-486A-BD47-6F6D6A22990B}" type="presParOf" srcId="{80AD99A8-49E0-4475-B1CA-4EA53C3317ED}" destId="{93E9F125-E230-4D62-A003-4E98B6415AD8}" srcOrd="2" destOrd="0" presId="urn:microsoft.com/office/officeart/2005/8/layout/list1"/>
    <dgm:cxn modelId="{E61D81FE-BF26-49AE-B6EB-7C76C3935868}" type="presParOf" srcId="{80AD99A8-49E0-4475-B1CA-4EA53C3317ED}" destId="{44E456C2-F4F1-4F07-A4C6-998198A239FB}" srcOrd="3" destOrd="0" presId="urn:microsoft.com/office/officeart/2005/8/layout/list1"/>
    <dgm:cxn modelId="{793D0BAB-21B4-4654-9F19-8D717C198635}" type="presParOf" srcId="{80AD99A8-49E0-4475-B1CA-4EA53C3317ED}" destId="{FEC6F728-8821-478F-A82B-AED53D389CDF}" srcOrd="4" destOrd="0" presId="urn:microsoft.com/office/officeart/2005/8/layout/list1"/>
    <dgm:cxn modelId="{1689444C-7154-4CC5-BD15-B70FC53A7605}" type="presParOf" srcId="{FEC6F728-8821-478F-A82B-AED53D389CDF}" destId="{FADEE533-269B-47F3-9B31-7AF8ACEC57DA}" srcOrd="0" destOrd="0" presId="urn:microsoft.com/office/officeart/2005/8/layout/list1"/>
    <dgm:cxn modelId="{C3A1296F-1BC8-4D78-8FAD-CA6643F6F743}" type="presParOf" srcId="{FEC6F728-8821-478F-A82B-AED53D389CDF}" destId="{B857914E-9934-4187-90CC-E15F8B3BF5A0}" srcOrd="1" destOrd="0" presId="urn:microsoft.com/office/officeart/2005/8/layout/list1"/>
    <dgm:cxn modelId="{40D8648A-9599-4246-A0CE-9C138E47DEFB}" type="presParOf" srcId="{80AD99A8-49E0-4475-B1CA-4EA53C3317ED}" destId="{07DACE34-59E8-4ED2-9D02-FF336905CF32}" srcOrd="5" destOrd="0" presId="urn:microsoft.com/office/officeart/2005/8/layout/list1"/>
    <dgm:cxn modelId="{C3273B6E-78BF-4349-92AA-9156B8069A46}" type="presParOf" srcId="{80AD99A8-49E0-4475-B1CA-4EA53C3317ED}" destId="{2A86AD56-BC4E-4A76-B11C-2EB83CCC2BEF}" srcOrd="6" destOrd="0" presId="urn:microsoft.com/office/officeart/2005/8/layout/list1"/>
    <dgm:cxn modelId="{F62ECAAB-188E-4FB0-957D-EB872D972261}" type="presParOf" srcId="{80AD99A8-49E0-4475-B1CA-4EA53C3317ED}" destId="{408BB8AF-3E32-42EC-A894-EF0F751667A8}" srcOrd="7" destOrd="0" presId="urn:microsoft.com/office/officeart/2005/8/layout/list1"/>
    <dgm:cxn modelId="{7EF194A0-9871-4F4B-896C-7B73161B45EA}" type="presParOf" srcId="{80AD99A8-49E0-4475-B1CA-4EA53C3317ED}" destId="{07B68820-1B6E-4453-A20F-743CA752CD4B}" srcOrd="8" destOrd="0" presId="urn:microsoft.com/office/officeart/2005/8/layout/list1"/>
    <dgm:cxn modelId="{4915B382-B08F-4B2B-8B53-2907185AF163}" type="presParOf" srcId="{07B68820-1B6E-4453-A20F-743CA752CD4B}" destId="{F1C37390-8CD7-4571-AD10-5BE081073425}" srcOrd="0" destOrd="0" presId="urn:microsoft.com/office/officeart/2005/8/layout/list1"/>
    <dgm:cxn modelId="{E084CEE8-B7F4-4697-94C4-8D27AE8A24CF}" type="presParOf" srcId="{07B68820-1B6E-4453-A20F-743CA752CD4B}" destId="{F0A182B1-817D-48B8-BA76-29D3A7F74063}" srcOrd="1" destOrd="0" presId="urn:microsoft.com/office/officeart/2005/8/layout/list1"/>
    <dgm:cxn modelId="{1940BA20-10B9-4ABA-8B74-3DF2B69E15F1}" type="presParOf" srcId="{80AD99A8-49E0-4475-B1CA-4EA53C3317ED}" destId="{F7C25984-3316-4D87-AC18-99F5F6650CB2}" srcOrd="9" destOrd="0" presId="urn:microsoft.com/office/officeart/2005/8/layout/list1"/>
    <dgm:cxn modelId="{1080E503-10E3-431A-BAE0-731DF84E2E07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B68DD-34F6-4292-BAE8-4C8BF5A0F4A1}" type="presOf" srcId="{FE6C782C-5BAC-477B-B276-A6472DF408E1}" destId="{C19619EE-3A82-4B50-97DA-01E1CFB00227}" srcOrd="1" destOrd="0" presId="urn:microsoft.com/office/officeart/2005/8/layout/list1"/>
    <dgm:cxn modelId="{EA9E696A-545B-4666-A636-DAAEC71569D2}" type="presOf" srcId="{85429640-BFCC-4174-B0BE-AABF3A2CE8C9}" destId="{80AD99A8-49E0-4475-B1CA-4EA53C3317ED}" srcOrd="0" destOrd="0" presId="urn:microsoft.com/office/officeart/2005/8/layout/list1"/>
    <dgm:cxn modelId="{4780D189-FFFE-49D1-8834-AD4D31ADA259}" type="presOf" srcId="{A396F5A2-EF82-4CAB-AC0A-86B9D6DD87CE}" destId="{2A86AD56-BC4E-4A76-B11C-2EB83CCC2BEF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7B26DCB1-5EA0-4AB4-AEBE-C530207393E6}" type="presOf" srcId="{956C63EB-B645-47D9-9A18-FD596BF9113D}" destId="{93E9F125-E230-4D62-A003-4E98B6415AD8}" srcOrd="0" destOrd="1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3C7BC4E-8FDD-48E4-8607-832E101DBD27}" type="presOf" srcId="{3DD4DAA3-AB02-49F7-9531-CE92D82418F5}" destId="{2A86AD56-BC4E-4A76-B11C-2EB83CCC2BEF}" srcOrd="0" destOrd="0" presId="urn:microsoft.com/office/officeart/2005/8/layout/list1"/>
    <dgm:cxn modelId="{87BCF86F-4517-48A2-A180-B876CD78548E}" type="presOf" srcId="{CBBD5AB2-330A-4714-8479-E42EB8787384}" destId="{93E9F125-E230-4D62-A003-4E98B6415AD8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D93200B-7CDB-4180-936D-0794E325373B}" type="presOf" srcId="{B933FD44-B95D-4435-BA39-6F3D9011A221}" destId="{F0A182B1-817D-48B8-BA76-29D3A7F74063}" srcOrd="1" destOrd="0" presId="urn:microsoft.com/office/officeart/2005/8/layout/list1"/>
    <dgm:cxn modelId="{A6829478-36C6-4C71-A74A-2C1E1E4AC8A6}" type="presOf" srcId="{FC80056C-BC24-480B-8DBF-24EAB50F1F37}" destId="{E235C06F-3634-4139-ACD0-B1727B9212E0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F6F20335-0892-4F46-A9FE-28D35D4F79AC}" type="presOf" srcId="{FE6C782C-5BAC-477B-B276-A6472DF408E1}" destId="{96120DCF-A2C8-4AB9-8B2E-58974ED1D5DD}" srcOrd="0" destOrd="0" presId="urn:microsoft.com/office/officeart/2005/8/layout/list1"/>
    <dgm:cxn modelId="{4B0F1C3E-88D2-4C4F-9F71-9C9AE547EECD}" type="presOf" srcId="{B60D22E2-DF11-4C55-91CE-356054B2C2FB}" destId="{B857914E-9934-4187-90CC-E15F8B3BF5A0}" srcOrd="1" destOrd="0" presId="urn:microsoft.com/office/officeart/2005/8/layout/list1"/>
    <dgm:cxn modelId="{B8CCAA28-A100-4227-AF0B-C25C9B639C96}" type="presOf" srcId="{B60D22E2-DF11-4C55-91CE-356054B2C2FB}" destId="{FADEE533-269B-47F3-9B31-7AF8ACEC57DA}" srcOrd="0" destOrd="0" presId="urn:microsoft.com/office/officeart/2005/8/layout/list1"/>
    <dgm:cxn modelId="{8785B92E-9FC7-4191-AB78-C7FF8A2EA37F}" type="presOf" srcId="{B933FD44-B95D-4435-BA39-6F3D9011A221}" destId="{F1C37390-8CD7-4571-AD10-5BE081073425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849BA132-E25E-4646-9851-396B6D82DAF5}" type="presOf" srcId="{7B9CDA1A-3BEA-45AC-B47A-2DE1648DA192}" destId="{E235C06F-3634-4139-ACD0-B1727B9212E0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B3870E2B-BD71-45F1-8E10-796503DABE4E}" type="presParOf" srcId="{80AD99A8-49E0-4475-B1CA-4EA53C3317ED}" destId="{58FFDBAC-AAF6-412E-892E-8FF04990365A}" srcOrd="0" destOrd="0" presId="urn:microsoft.com/office/officeart/2005/8/layout/list1"/>
    <dgm:cxn modelId="{062947E1-3134-4F2F-AD9F-3E080BF2193C}" type="presParOf" srcId="{58FFDBAC-AAF6-412E-892E-8FF04990365A}" destId="{96120DCF-A2C8-4AB9-8B2E-58974ED1D5DD}" srcOrd="0" destOrd="0" presId="urn:microsoft.com/office/officeart/2005/8/layout/list1"/>
    <dgm:cxn modelId="{4D14F0F0-3D02-4456-BB37-D37300AEC32C}" type="presParOf" srcId="{58FFDBAC-AAF6-412E-892E-8FF04990365A}" destId="{C19619EE-3A82-4B50-97DA-01E1CFB00227}" srcOrd="1" destOrd="0" presId="urn:microsoft.com/office/officeart/2005/8/layout/list1"/>
    <dgm:cxn modelId="{6A6BCB7E-2990-4934-BD14-34B47ABFAC88}" type="presParOf" srcId="{80AD99A8-49E0-4475-B1CA-4EA53C3317ED}" destId="{C42095DB-D08E-4E35-842F-B1BC388D465E}" srcOrd="1" destOrd="0" presId="urn:microsoft.com/office/officeart/2005/8/layout/list1"/>
    <dgm:cxn modelId="{1E8BC656-B3C2-4246-B8BE-51D198DFC6B4}" type="presParOf" srcId="{80AD99A8-49E0-4475-B1CA-4EA53C3317ED}" destId="{93E9F125-E230-4D62-A003-4E98B6415AD8}" srcOrd="2" destOrd="0" presId="urn:microsoft.com/office/officeart/2005/8/layout/list1"/>
    <dgm:cxn modelId="{BAE9ADB1-59E0-450C-AD64-A93C059DADE1}" type="presParOf" srcId="{80AD99A8-49E0-4475-B1CA-4EA53C3317ED}" destId="{44E456C2-F4F1-4F07-A4C6-998198A239FB}" srcOrd="3" destOrd="0" presId="urn:microsoft.com/office/officeart/2005/8/layout/list1"/>
    <dgm:cxn modelId="{736E7710-4D0C-4747-9B95-E81E9CA0596A}" type="presParOf" srcId="{80AD99A8-49E0-4475-B1CA-4EA53C3317ED}" destId="{FEC6F728-8821-478F-A82B-AED53D389CDF}" srcOrd="4" destOrd="0" presId="urn:microsoft.com/office/officeart/2005/8/layout/list1"/>
    <dgm:cxn modelId="{DE0ECCF4-BC09-4753-AA82-EAA0AEC64C09}" type="presParOf" srcId="{FEC6F728-8821-478F-A82B-AED53D389CDF}" destId="{FADEE533-269B-47F3-9B31-7AF8ACEC57DA}" srcOrd="0" destOrd="0" presId="urn:microsoft.com/office/officeart/2005/8/layout/list1"/>
    <dgm:cxn modelId="{5685725C-4BF6-485B-A144-845D5E90F2B2}" type="presParOf" srcId="{FEC6F728-8821-478F-A82B-AED53D389CDF}" destId="{B857914E-9934-4187-90CC-E15F8B3BF5A0}" srcOrd="1" destOrd="0" presId="urn:microsoft.com/office/officeart/2005/8/layout/list1"/>
    <dgm:cxn modelId="{E60DFCC5-9993-422E-937F-D4369615ADAA}" type="presParOf" srcId="{80AD99A8-49E0-4475-B1CA-4EA53C3317ED}" destId="{07DACE34-59E8-4ED2-9D02-FF336905CF32}" srcOrd="5" destOrd="0" presId="urn:microsoft.com/office/officeart/2005/8/layout/list1"/>
    <dgm:cxn modelId="{4E3064C6-3524-4EF4-BE9A-1D475A899F3F}" type="presParOf" srcId="{80AD99A8-49E0-4475-B1CA-4EA53C3317ED}" destId="{2A86AD56-BC4E-4A76-B11C-2EB83CCC2BEF}" srcOrd="6" destOrd="0" presId="urn:microsoft.com/office/officeart/2005/8/layout/list1"/>
    <dgm:cxn modelId="{B271ED4D-3133-4E42-B5C2-987D3FBFA633}" type="presParOf" srcId="{80AD99A8-49E0-4475-B1CA-4EA53C3317ED}" destId="{408BB8AF-3E32-42EC-A894-EF0F751667A8}" srcOrd="7" destOrd="0" presId="urn:microsoft.com/office/officeart/2005/8/layout/list1"/>
    <dgm:cxn modelId="{315C2890-5F3A-489E-BE02-9A11AAFD22FF}" type="presParOf" srcId="{80AD99A8-49E0-4475-B1CA-4EA53C3317ED}" destId="{07B68820-1B6E-4453-A20F-743CA752CD4B}" srcOrd="8" destOrd="0" presId="urn:microsoft.com/office/officeart/2005/8/layout/list1"/>
    <dgm:cxn modelId="{AA896887-7180-4601-AA80-0B3F6767D6D1}" type="presParOf" srcId="{07B68820-1B6E-4453-A20F-743CA752CD4B}" destId="{F1C37390-8CD7-4571-AD10-5BE081073425}" srcOrd="0" destOrd="0" presId="urn:microsoft.com/office/officeart/2005/8/layout/list1"/>
    <dgm:cxn modelId="{042C74E1-FE0F-4DD2-AEB7-26CAE153C656}" type="presParOf" srcId="{07B68820-1B6E-4453-A20F-743CA752CD4B}" destId="{F0A182B1-817D-48B8-BA76-29D3A7F74063}" srcOrd="1" destOrd="0" presId="urn:microsoft.com/office/officeart/2005/8/layout/list1"/>
    <dgm:cxn modelId="{5E0C4D74-2112-4844-9FC0-AFA5951D54F2}" type="presParOf" srcId="{80AD99A8-49E0-4475-B1CA-4EA53C3317ED}" destId="{F7C25984-3316-4D87-AC18-99F5F6650CB2}" srcOrd="9" destOrd="0" presId="urn:microsoft.com/office/officeart/2005/8/layout/list1"/>
    <dgm:cxn modelId="{B814E74F-117E-4C90-A52F-93C8D2B5455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CB7D1-3F14-40AD-8247-F422F907C627}" type="presOf" srcId="{B933FD44-B95D-4435-BA39-6F3D9011A221}" destId="{F0A182B1-817D-48B8-BA76-29D3A7F74063}" srcOrd="1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B3069F8-9FEF-4CC7-87F8-CB765C23AE70}" type="presOf" srcId="{85429640-BFCC-4174-B0BE-AABF3A2CE8C9}" destId="{80AD99A8-49E0-4475-B1CA-4EA53C3317ED}" srcOrd="0" destOrd="0" presId="urn:microsoft.com/office/officeart/2005/8/layout/list1"/>
    <dgm:cxn modelId="{8B6F5B4C-34F3-44A4-80BF-55908C84E7DD}" type="presOf" srcId="{7B9CDA1A-3BEA-45AC-B47A-2DE1648DA192}" destId="{E235C06F-3634-4139-ACD0-B1727B9212E0}" srcOrd="0" destOrd="0" presId="urn:microsoft.com/office/officeart/2005/8/layout/list1"/>
    <dgm:cxn modelId="{69A3014D-6CC8-4661-BADD-D59E44C6E315}" type="presOf" srcId="{B933FD44-B95D-4435-BA39-6F3D9011A221}" destId="{F1C37390-8CD7-4571-AD10-5BE081073425}" srcOrd="0" destOrd="0" presId="urn:microsoft.com/office/officeart/2005/8/layout/list1"/>
    <dgm:cxn modelId="{8E53EE58-EFBA-41A0-91C6-27CCFF381851}" type="presOf" srcId="{CBBD5AB2-330A-4714-8479-E42EB8787384}" destId="{93E9F125-E230-4D62-A003-4E98B6415AD8}" srcOrd="0" destOrd="0" presId="urn:microsoft.com/office/officeart/2005/8/layout/list1"/>
    <dgm:cxn modelId="{A470FB70-5580-4330-A6AC-3D03EDDC288F}" type="presOf" srcId="{FC80056C-BC24-480B-8DBF-24EAB50F1F37}" destId="{E235C06F-3634-4139-ACD0-B1727B9212E0}" srcOrd="0" destOrd="1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AE87C61-E3BF-4C61-80C8-D63201D418C6}" type="presOf" srcId="{A396F5A2-EF82-4CAB-AC0A-86B9D6DD87CE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DAD574FE-9738-4C9A-8446-BA3661861A15}" type="presOf" srcId="{956C63EB-B645-47D9-9A18-FD596BF9113D}" destId="{93E9F125-E230-4D62-A003-4E98B6415AD8}" srcOrd="0" destOrd="1" presId="urn:microsoft.com/office/officeart/2005/8/layout/list1"/>
    <dgm:cxn modelId="{2E160BE2-6695-404D-939C-9E7857577E2A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1513A6E5-8AE7-4D28-B160-7336AC0B1DC6}" type="presOf" srcId="{B60D22E2-DF11-4C55-91CE-356054B2C2FB}" destId="{B857914E-9934-4187-90CC-E15F8B3BF5A0}" srcOrd="1" destOrd="0" presId="urn:microsoft.com/office/officeart/2005/8/layout/list1"/>
    <dgm:cxn modelId="{33B4FD7E-3F81-449A-87C6-42146C3E2F4F}" type="presOf" srcId="{B60D22E2-DF11-4C55-91CE-356054B2C2FB}" destId="{FADEE533-269B-47F3-9B31-7AF8ACEC57DA}" srcOrd="0" destOrd="0" presId="urn:microsoft.com/office/officeart/2005/8/layout/list1"/>
    <dgm:cxn modelId="{BD763978-8A2F-411A-BA4F-EA5BA3DCEEEC}" type="presOf" srcId="{3DD4DAA3-AB02-49F7-9531-CE92D82418F5}" destId="{2A86AD56-BC4E-4A76-B11C-2EB83CCC2BEF}" srcOrd="0" destOrd="0" presId="urn:microsoft.com/office/officeart/2005/8/layout/list1"/>
    <dgm:cxn modelId="{87EFE221-1B0D-4498-B44A-3F361DA4A440}" type="presOf" srcId="{FE6C782C-5BAC-477B-B276-A6472DF408E1}" destId="{96120DCF-A2C8-4AB9-8B2E-58974ED1D5DD}" srcOrd="0" destOrd="0" presId="urn:microsoft.com/office/officeart/2005/8/layout/list1"/>
    <dgm:cxn modelId="{C07A4D70-06F9-4B23-B042-FCC89FCE3859}" type="presParOf" srcId="{80AD99A8-49E0-4475-B1CA-4EA53C3317ED}" destId="{58FFDBAC-AAF6-412E-892E-8FF04990365A}" srcOrd="0" destOrd="0" presId="urn:microsoft.com/office/officeart/2005/8/layout/list1"/>
    <dgm:cxn modelId="{98CD8F4B-0757-41A5-8B97-10E45ED50C58}" type="presParOf" srcId="{58FFDBAC-AAF6-412E-892E-8FF04990365A}" destId="{96120DCF-A2C8-4AB9-8B2E-58974ED1D5DD}" srcOrd="0" destOrd="0" presId="urn:microsoft.com/office/officeart/2005/8/layout/list1"/>
    <dgm:cxn modelId="{B0042C68-C293-4DB1-A621-55EBA90B2E98}" type="presParOf" srcId="{58FFDBAC-AAF6-412E-892E-8FF04990365A}" destId="{C19619EE-3A82-4B50-97DA-01E1CFB00227}" srcOrd="1" destOrd="0" presId="urn:microsoft.com/office/officeart/2005/8/layout/list1"/>
    <dgm:cxn modelId="{A0697E6A-6235-46F9-BF07-85236D74660A}" type="presParOf" srcId="{80AD99A8-49E0-4475-B1CA-4EA53C3317ED}" destId="{C42095DB-D08E-4E35-842F-B1BC388D465E}" srcOrd="1" destOrd="0" presId="urn:microsoft.com/office/officeart/2005/8/layout/list1"/>
    <dgm:cxn modelId="{BE81AFE8-232D-42D8-935B-979ED5E3CD31}" type="presParOf" srcId="{80AD99A8-49E0-4475-B1CA-4EA53C3317ED}" destId="{93E9F125-E230-4D62-A003-4E98B6415AD8}" srcOrd="2" destOrd="0" presId="urn:microsoft.com/office/officeart/2005/8/layout/list1"/>
    <dgm:cxn modelId="{9018164F-0670-49BF-9926-CAD520F38506}" type="presParOf" srcId="{80AD99A8-49E0-4475-B1CA-4EA53C3317ED}" destId="{44E456C2-F4F1-4F07-A4C6-998198A239FB}" srcOrd="3" destOrd="0" presId="urn:microsoft.com/office/officeart/2005/8/layout/list1"/>
    <dgm:cxn modelId="{9936EA32-3782-485D-8D3F-4A02AA5421A8}" type="presParOf" srcId="{80AD99A8-49E0-4475-B1CA-4EA53C3317ED}" destId="{FEC6F728-8821-478F-A82B-AED53D389CDF}" srcOrd="4" destOrd="0" presId="urn:microsoft.com/office/officeart/2005/8/layout/list1"/>
    <dgm:cxn modelId="{BAA987A5-6FBB-4522-A7C7-FA6F42E17C9A}" type="presParOf" srcId="{FEC6F728-8821-478F-A82B-AED53D389CDF}" destId="{FADEE533-269B-47F3-9B31-7AF8ACEC57DA}" srcOrd="0" destOrd="0" presId="urn:microsoft.com/office/officeart/2005/8/layout/list1"/>
    <dgm:cxn modelId="{396BC7DA-7218-4569-B3E5-37C21D7109DC}" type="presParOf" srcId="{FEC6F728-8821-478F-A82B-AED53D389CDF}" destId="{B857914E-9934-4187-90CC-E15F8B3BF5A0}" srcOrd="1" destOrd="0" presId="urn:microsoft.com/office/officeart/2005/8/layout/list1"/>
    <dgm:cxn modelId="{AF0F7C13-C845-4F6E-9858-D120FD7C05BC}" type="presParOf" srcId="{80AD99A8-49E0-4475-B1CA-4EA53C3317ED}" destId="{07DACE34-59E8-4ED2-9D02-FF336905CF32}" srcOrd="5" destOrd="0" presId="urn:microsoft.com/office/officeart/2005/8/layout/list1"/>
    <dgm:cxn modelId="{F31E6FB3-7ADD-4E94-B966-33F0C47060D4}" type="presParOf" srcId="{80AD99A8-49E0-4475-B1CA-4EA53C3317ED}" destId="{2A86AD56-BC4E-4A76-B11C-2EB83CCC2BEF}" srcOrd="6" destOrd="0" presId="urn:microsoft.com/office/officeart/2005/8/layout/list1"/>
    <dgm:cxn modelId="{DD05D379-3311-4CCE-89BA-BFB19BD7101D}" type="presParOf" srcId="{80AD99A8-49E0-4475-B1CA-4EA53C3317ED}" destId="{408BB8AF-3E32-42EC-A894-EF0F751667A8}" srcOrd="7" destOrd="0" presId="urn:microsoft.com/office/officeart/2005/8/layout/list1"/>
    <dgm:cxn modelId="{D7E1BC91-DB65-470B-94FA-2F71B5C7C498}" type="presParOf" srcId="{80AD99A8-49E0-4475-B1CA-4EA53C3317ED}" destId="{07B68820-1B6E-4453-A20F-743CA752CD4B}" srcOrd="8" destOrd="0" presId="urn:microsoft.com/office/officeart/2005/8/layout/list1"/>
    <dgm:cxn modelId="{F27DEE09-10C3-4F42-AD93-1CA4657212EC}" type="presParOf" srcId="{07B68820-1B6E-4453-A20F-743CA752CD4B}" destId="{F1C37390-8CD7-4571-AD10-5BE081073425}" srcOrd="0" destOrd="0" presId="urn:microsoft.com/office/officeart/2005/8/layout/list1"/>
    <dgm:cxn modelId="{289D9A4D-95F3-4EEB-A252-CD8BC225F5F2}" type="presParOf" srcId="{07B68820-1B6E-4453-A20F-743CA752CD4B}" destId="{F0A182B1-817D-48B8-BA76-29D3A7F74063}" srcOrd="1" destOrd="0" presId="urn:microsoft.com/office/officeart/2005/8/layout/list1"/>
    <dgm:cxn modelId="{6D36DD18-59C8-4A34-8B5E-EE1B7A458BE5}" type="presParOf" srcId="{80AD99A8-49E0-4475-B1CA-4EA53C3317ED}" destId="{F7C25984-3316-4D87-AC18-99F5F6650CB2}" srcOrd="9" destOrd="0" presId="urn:microsoft.com/office/officeart/2005/8/layout/list1"/>
    <dgm:cxn modelId="{F60A9345-558D-4FF7-A120-2738B7489928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B278D-7FE4-432C-A9F3-AF3206695ED7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A0FBCC2E-8B7A-40BA-992D-2B6F260B24A9}" type="presOf" srcId="{7B9CDA1A-3BEA-45AC-B47A-2DE1648DA192}" destId="{E235C06F-3634-4139-ACD0-B1727B9212E0}" srcOrd="0" destOrd="0" presId="urn:microsoft.com/office/officeart/2005/8/layout/list1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CFD574E4-6780-4BC4-BE9A-5F049C25285A}" type="presOf" srcId="{3DD4DAA3-AB02-49F7-9531-CE92D82418F5}" destId="{2A86AD56-BC4E-4A76-B11C-2EB83CCC2BEF}" srcOrd="0" destOrd="0" presId="urn:microsoft.com/office/officeart/2005/8/layout/list1"/>
    <dgm:cxn modelId="{81FEDB21-4AD1-4F81-AD9C-8417CE14F440}" type="presOf" srcId="{B933FD44-B95D-4435-BA39-6F3D9011A221}" destId="{F0A182B1-817D-48B8-BA76-29D3A7F74063}" srcOrd="1" destOrd="0" presId="urn:microsoft.com/office/officeart/2005/8/layout/list1"/>
    <dgm:cxn modelId="{B6FBC6AB-AE1E-45C2-B1EB-E47B7FA9951E}" type="presOf" srcId="{CBBD5AB2-330A-4714-8479-E42EB8787384}" destId="{93E9F125-E230-4D62-A003-4E98B6415AD8}" srcOrd="0" destOrd="0" presId="urn:microsoft.com/office/officeart/2005/8/layout/list1"/>
    <dgm:cxn modelId="{FB7CA8B7-0817-4EF3-A348-FBA489D56EDE}" type="presOf" srcId="{FC80056C-BC24-480B-8DBF-24EAB50F1F37}" destId="{E235C06F-3634-4139-ACD0-B1727B9212E0}" srcOrd="0" destOrd="1" presId="urn:microsoft.com/office/officeart/2005/8/layout/list1"/>
    <dgm:cxn modelId="{1A128777-FFB3-48FC-805C-21B9F4F5D3B2}" type="presOf" srcId="{B60D22E2-DF11-4C55-91CE-356054B2C2FB}" destId="{B857914E-9934-4187-90CC-E15F8B3BF5A0}" srcOrd="1" destOrd="0" presId="urn:microsoft.com/office/officeart/2005/8/layout/list1"/>
    <dgm:cxn modelId="{58DB2559-2B20-4128-8799-2E47FD227958}" type="presOf" srcId="{85429640-BFCC-4174-B0BE-AABF3A2CE8C9}" destId="{80AD99A8-49E0-4475-B1CA-4EA53C3317E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736972EC-8386-45CD-BBEF-AA5DCB6A51D3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43ACA4D5-4A8C-462B-B72E-045A11ECC6AE}" type="presOf" srcId="{956C63EB-B645-47D9-9A18-FD596BF9113D}" destId="{93E9F125-E230-4D62-A003-4E98B6415AD8}" srcOrd="0" destOrd="1" presId="urn:microsoft.com/office/officeart/2005/8/layout/list1"/>
    <dgm:cxn modelId="{43AB3D62-8165-47CB-888D-49187F57F053}" type="presOf" srcId="{A396F5A2-EF82-4CAB-AC0A-86B9D6DD87CE}" destId="{2A86AD56-BC4E-4A76-B11C-2EB83CCC2BEF}" srcOrd="0" destOrd="1" presId="urn:microsoft.com/office/officeart/2005/8/layout/list1"/>
    <dgm:cxn modelId="{252D3B8F-EA88-43CC-80AF-9F6226D36D3C}" type="presOf" srcId="{FE6C782C-5BAC-477B-B276-A6472DF408E1}" destId="{C19619EE-3A82-4B50-97DA-01E1CFB00227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82CDD122-893B-46EC-8E30-65FE88045878}" type="presOf" srcId="{FE6C782C-5BAC-477B-B276-A6472DF408E1}" destId="{96120DCF-A2C8-4AB9-8B2E-58974ED1D5DD}" srcOrd="0" destOrd="0" presId="urn:microsoft.com/office/officeart/2005/8/layout/list1"/>
    <dgm:cxn modelId="{50855D3C-9932-409C-9236-E083C30D15B1}" type="presParOf" srcId="{80AD99A8-49E0-4475-B1CA-4EA53C3317ED}" destId="{58FFDBAC-AAF6-412E-892E-8FF04990365A}" srcOrd="0" destOrd="0" presId="urn:microsoft.com/office/officeart/2005/8/layout/list1"/>
    <dgm:cxn modelId="{04CB9ED9-EDAE-4D39-8B4D-04F0E5B0CCCB}" type="presParOf" srcId="{58FFDBAC-AAF6-412E-892E-8FF04990365A}" destId="{96120DCF-A2C8-4AB9-8B2E-58974ED1D5DD}" srcOrd="0" destOrd="0" presId="urn:microsoft.com/office/officeart/2005/8/layout/list1"/>
    <dgm:cxn modelId="{8B79CBB7-A704-4E2E-A462-933D2E8E025A}" type="presParOf" srcId="{58FFDBAC-AAF6-412E-892E-8FF04990365A}" destId="{C19619EE-3A82-4B50-97DA-01E1CFB00227}" srcOrd="1" destOrd="0" presId="urn:microsoft.com/office/officeart/2005/8/layout/list1"/>
    <dgm:cxn modelId="{8C08047C-08B8-427B-A031-84795F31E94D}" type="presParOf" srcId="{80AD99A8-49E0-4475-B1CA-4EA53C3317ED}" destId="{C42095DB-D08E-4E35-842F-B1BC388D465E}" srcOrd="1" destOrd="0" presId="urn:microsoft.com/office/officeart/2005/8/layout/list1"/>
    <dgm:cxn modelId="{FE9E3F15-5E4A-40BD-A179-603E141AA34D}" type="presParOf" srcId="{80AD99A8-49E0-4475-B1CA-4EA53C3317ED}" destId="{93E9F125-E230-4D62-A003-4E98B6415AD8}" srcOrd="2" destOrd="0" presId="urn:microsoft.com/office/officeart/2005/8/layout/list1"/>
    <dgm:cxn modelId="{F3CA2DBE-6E01-4950-8E29-03D50BE8CF37}" type="presParOf" srcId="{80AD99A8-49E0-4475-B1CA-4EA53C3317ED}" destId="{44E456C2-F4F1-4F07-A4C6-998198A239FB}" srcOrd="3" destOrd="0" presId="urn:microsoft.com/office/officeart/2005/8/layout/list1"/>
    <dgm:cxn modelId="{97149D78-A0B1-40F0-A42E-A4FE056B2832}" type="presParOf" srcId="{80AD99A8-49E0-4475-B1CA-4EA53C3317ED}" destId="{FEC6F728-8821-478F-A82B-AED53D389CDF}" srcOrd="4" destOrd="0" presId="urn:microsoft.com/office/officeart/2005/8/layout/list1"/>
    <dgm:cxn modelId="{190E2E19-5C7C-4920-A56B-14C5990EF05D}" type="presParOf" srcId="{FEC6F728-8821-478F-A82B-AED53D389CDF}" destId="{FADEE533-269B-47F3-9B31-7AF8ACEC57DA}" srcOrd="0" destOrd="0" presId="urn:microsoft.com/office/officeart/2005/8/layout/list1"/>
    <dgm:cxn modelId="{F5B68977-7824-4637-B461-68E40AAA6C40}" type="presParOf" srcId="{FEC6F728-8821-478F-A82B-AED53D389CDF}" destId="{B857914E-9934-4187-90CC-E15F8B3BF5A0}" srcOrd="1" destOrd="0" presId="urn:microsoft.com/office/officeart/2005/8/layout/list1"/>
    <dgm:cxn modelId="{C2EF8F22-85C5-4346-BDF7-BE05A42F8E1F}" type="presParOf" srcId="{80AD99A8-49E0-4475-B1CA-4EA53C3317ED}" destId="{07DACE34-59E8-4ED2-9D02-FF336905CF32}" srcOrd="5" destOrd="0" presId="urn:microsoft.com/office/officeart/2005/8/layout/list1"/>
    <dgm:cxn modelId="{8DF3F981-02BA-40E4-A46C-59C1F1CFAF67}" type="presParOf" srcId="{80AD99A8-49E0-4475-B1CA-4EA53C3317ED}" destId="{2A86AD56-BC4E-4A76-B11C-2EB83CCC2BEF}" srcOrd="6" destOrd="0" presId="urn:microsoft.com/office/officeart/2005/8/layout/list1"/>
    <dgm:cxn modelId="{607E9194-FFB5-4009-A600-9DEE7D22A08C}" type="presParOf" srcId="{80AD99A8-49E0-4475-B1CA-4EA53C3317ED}" destId="{408BB8AF-3E32-42EC-A894-EF0F751667A8}" srcOrd="7" destOrd="0" presId="urn:microsoft.com/office/officeart/2005/8/layout/list1"/>
    <dgm:cxn modelId="{62C40A73-9017-4F66-BA98-4F77E17FDFBC}" type="presParOf" srcId="{80AD99A8-49E0-4475-B1CA-4EA53C3317ED}" destId="{07B68820-1B6E-4453-A20F-743CA752CD4B}" srcOrd="8" destOrd="0" presId="urn:microsoft.com/office/officeart/2005/8/layout/list1"/>
    <dgm:cxn modelId="{05D2AB0E-3FF6-45DE-86F1-816EB16615BC}" type="presParOf" srcId="{07B68820-1B6E-4453-A20F-743CA752CD4B}" destId="{F1C37390-8CD7-4571-AD10-5BE081073425}" srcOrd="0" destOrd="0" presId="urn:microsoft.com/office/officeart/2005/8/layout/list1"/>
    <dgm:cxn modelId="{1F3DFB78-3E15-4FB5-A707-369315E89E2F}" type="presParOf" srcId="{07B68820-1B6E-4453-A20F-743CA752CD4B}" destId="{F0A182B1-817D-48B8-BA76-29D3A7F74063}" srcOrd="1" destOrd="0" presId="urn:microsoft.com/office/officeart/2005/8/layout/list1"/>
    <dgm:cxn modelId="{7EE6AB8F-3E73-48F7-90B9-06743753561D}" type="presParOf" srcId="{80AD99A8-49E0-4475-B1CA-4EA53C3317ED}" destId="{F7C25984-3316-4D87-AC18-99F5F6650CB2}" srcOrd="9" destOrd="0" presId="urn:microsoft.com/office/officeart/2005/8/layout/list1"/>
    <dgm:cxn modelId="{B81A1AF0-3FA5-4F2B-8277-5678B3C09087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9751D-26A2-4890-AB28-5FD1648D15BD}" type="presOf" srcId="{B933FD44-B95D-4435-BA39-6F3D9011A221}" destId="{F0A182B1-817D-48B8-BA76-29D3A7F74063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9FFF7BC-F944-4C2E-BC7A-4B3360132E02}" type="presOf" srcId="{85429640-BFCC-4174-B0BE-AABF3A2CE8C9}" destId="{80AD99A8-49E0-4475-B1CA-4EA53C3317ED}" srcOrd="0" destOrd="0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D2B5B5FC-B957-45E6-8EAB-47BD28F4EEC8}" type="presOf" srcId="{B60D22E2-DF11-4C55-91CE-356054B2C2FB}" destId="{FADEE533-269B-47F3-9B31-7AF8ACEC57DA}" srcOrd="0" destOrd="0" presId="urn:microsoft.com/office/officeart/2005/8/layout/list1"/>
    <dgm:cxn modelId="{8F25A3AB-41FB-4A73-A3AB-3E0F70543EBF}" type="presOf" srcId="{7B9CDA1A-3BEA-45AC-B47A-2DE1648DA192}" destId="{E235C06F-3634-4139-ACD0-B1727B9212E0}" srcOrd="0" destOrd="0" presId="urn:microsoft.com/office/officeart/2005/8/layout/list1"/>
    <dgm:cxn modelId="{6076E34A-DD63-480B-8964-D64B4F991186}" type="presOf" srcId="{3DD4DAA3-AB02-49F7-9531-CE92D82418F5}" destId="{2A86AD56-BC4E-4A76-B11C-2EB83CCC2BEF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F57ABA63-1472-467D-9D2D-391CCF867078}" type="presOf" srcId="{FC80056C-BC24-480B-8DBF-24EAB50F1F37}" destId="{E235C06F-3634-4139-ACD0-B1727B9212E0}" srcOrd="0" destOrd="1" presId="urn:microsoft.com/office/officeart/2005/8/layout/list1"/>
    <dgm:cxn modelId="{A9D9256E-BA11-4367-812F-E686F1FD8973}" type="presOf" srcId="{A396F5A2-EF82-4CAB-AC0A-86B9D6DD87CE}" destId="{2A86AD56-BC4E-4A76-B11C-2EB83CCC2BEF}" srcOrd="0" destOrd="1" presId="urn:microsoft.com/office/officeart/2005/8/layout/list1"/>
    <dgm:cxn modelId="{4EDFBCDB-285B-4B59-8876-A3437C07F5A8}" type="presOf" srcId="{FE6C782C-5BAC-477B-B276-A6472DF408E1}" destId="{C19619EE-3A82-4B50-97DA-01E1CFB00227}" srcOrd="1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8556C598-91FA-4BC8-B38E-80BF032DCC87}" type="presOf" srcId="{B60D22E2-DF11-4C55-91CE-356054B2C2FB}" destId="{B857914E-9934-4187-90CC-E15F8B3BF5A0}" srcOrd="1" destOrd="0" presId="urn:microsoft.com/office/officeart/2005/8/layout/list1"/>
    <dgm:cxn modelId="{12188657-8E93-43E2-9951-52C706E6E794}" type="presOf" srcId="{CBBD5AB2-330A-4714-8479-E42EB8787384}" destId="{93E9F125-E230-4D62-A003-4E98B6415AD8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1B2A4155-78CA-4D80-8829-6CD8EA010A34}" type="presOf" srcId="{B933FD44-B95D-4435-BA39-6F3D9011A221}" destId="{F1C37390-8CD7-4571-AD10-5BE081073425}" srcOrd="0" destOrd="0" presId="urn:microsoft.com/office/officeart/2005/8/layout/list1"/>
    <dgm:cxn modelId="{65BDEE86-063A-49BA-9F8D-655F0C9413A6}" type="presOf" srcId="{FE6C782C-5BAC-477B-B276-A6472DF408E1}" destId="{96120DCF-A2C8-4AB9-8B2E-58974ED1D5DD}" srcOrd="0" destOrd="0" presId="urn:microsoft.com/office/officeart/2005/8/layout/list1"/>
    <dgm:cxn modelId="{45ACF507-4632-444A-B5E8-B8231CFC6F4C}" type="presOf" srcId="{956C63EB-B645-47D9-9A18-FD596BF9113D}" destId="{93E9F125-E230-4D62-A003-4E98B6415AD8}" srcOrd="0" destOrd="1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A441B80E-1305-42E7-829A-172ACD5D2FDB}" type="presParOf" srcId="{80AD99A8-49E0-4475-B1CA-4EA53C3317ED}" destId="{58FFDBAC-AAF6-412E-892E-8FF04990365A}" srcOrd="0" destOrd="0" presId="urn:microsoft.com/office/officeart/2005/8/layout/list1"/>
    <dgm:cxn modelId="{DE47107B-DD16-4019-98FF-22BDD9C1C490}" type="presParOf" srcId="{58FFDBAC-AAF6-412E-892E-8FF04990365A}" destId="{96120DCF-A2C8-4AB9-8B2E-58974ED1D5DD}" srcOrd="0" destOrd="0" presId="urn:microsoft.com/office/officeart/2005/8/layout/list1"/>
    <dgm:cxn modelId="{A3C0168C-AB2F-4A37-A465-AF3B406FB1FB}" type="presParOf" srcId="{58FFDBAC-AAF6-412E-892E-8FF04990365A}" destId="{C19619EE-3A82-4B50-97DA-01E1CFB00227}" srcOrd="1" destOrd="0" presId="urn:microsoft.com/office/officeart/2005/8/layout/list1"/>
    <dgm:cxn modelId="{BEBF3F84-67F2-46BF-A5E8-DF3A7135A582}" type="presParOf" srcId="{80AD99A8-49E0-4475-B1CA-4EA53C3317ED}" destId="{C42095DB-D08E-4E35-842F-B1BC388D465E}" srcOrd="1" destOrd="0" presId="urn:microsoft.com/office/officeart/2005/8/layout/list1"/>
    <dgm:cxn modelId="{2EAE4608-F702-4224-9A38-96462DF4B462}" type="presParOf" srcId="{80AD99A8-49E0-4475-B1CA-4EA53C3317ED}" destId="{93E9F125-E230-4D62-A003-4E98B6415AD8}" srcOrd="2" destOrd="0" presId="urn:microsoft.com/office/officeart/2005/8/layout/list1"/>
    <dgm:cxn modelId="{4FB2946C-AC25-4763-B0F2-959203E53CC3}" type="presParOf" srcId="{80AD99A8-49E0-4475-B1CA-4EA53C3317ED}" destId="{44E456C2-F4F1-4F07-A4C6-998198A239FB}" srcOrd="3" destOrd="0" presId="urn:microsoft.com/office/officeart/2005/8/layout/list1"/>
    <dgm:cxn modelId="{00FB8DE5-17F9-4340-BCD5-64187884D883}" type="presParOf" srcId="{80AD99A8-49E0-4475-B1CA-4EA53C3317ED}" destId="{FEC6F728-8821-478F-A82B-AED53D389CDF}" srcOrd="4" destOrd="0" presId="urn:microsoft.com/office/officeart/2005/8/layout/list1"/>
    <dgm:cxn modelId="{55F3CB68-C9D2-498C-A908-B82BFE9D5702}" type="presParOf" srcId="{FEC6F728-8821-478F-A82B-AED53D389CDF}" destId="{FADEE533-269B-47F3-9B31-7AF8ACEC57DA}" srcOrd="0" destOrd="0" presId="urn:microsoft.com/office/officeart/2005/8/layout/list1"/>
    <dgm:cxn modelId="{319781B4-03BD-4BB8-B82F-C5C825A9E33D}" type="presParOf" srcId="{FEC6F728-8821-478F-A82B-AED53D389CDF}" destId="{B857914E-9934-4187-90CC-E15F8B3BF5A0}" srcOrd="1" destOrd="0" presId="urn:microsoft.com/office/officeart/2005/8/layout/list1"/>
    <dgm:cxn modelId="{01DBDD98-D7F8-4AE9-9E2F-0AD8643C96E7}" type="presParOf" srcId="{80AD99A8-49E0-4475-B1CA-4EA53C3317ED}" destId="{07DACE34-59E8-4ED2-9D02-FF336905CF32}" srcOrd="5" destOrd="0" presId="urn:microsoft.com/office/officeart/2005/8/layout/list1"/>
    <dgm:cxn modelId="{FC538002-65C9-4E0B-A4E6-2B026585A99C}" type="presParOf" srcId="{80AD99A8-49E0-4475-B1CA-4EA53C3317ED}" destId="{2A86AD56-BC4E-4A76-B11C-2EB83CCC2BEF}" srcOrd="6" destOrd="0" presId="urn:microsoft.com/office/officeart/2005/8/layout/list1"/>
    <dgm:cxn modelId="{E5A6F39A-7940-4FD5-BE73-B9946C22CB9D}" type="presParOf" srcId="{80AD99A8-49E0-4475-B1CA-4EA53C3317ED}" destId="{408BB8AF-3E32-42EC-A894-EF0F751667A8}" srcOrd="7" destOrd="0" presId="urn:microsoft.com/office/officeart/2005/8/layout/list1"/>
    <dgm:cxn modelId="{F0925E44-5DCF-4A0F-A26B-A117F42B184E}" type="presParOf" srcId="{80AD99A8-49E0-4475-B1CA-4EA53C3317ED}" destId="{07B68820-1B6E-4453-A20F-743CA752CD4B}" srcOrd="8" destOrd="0" presId="urn:microsoft.com/office/officeart/2005/8/layout/list1"/>
    <dgm:cxn modelId="{7C8669E6-FBD6-461F-BB36-CD462253EBB5}" type="presParOf" srcId="{07B68820-1B6E-4453-A20F-743CA752CD4B}" destId="{F1C37390-8CD7-4571-AD10-5BE081073425}" srcOrd="0" destOrd="0" presId="urn:microsoft.com/office/officeart/2005/8/layout/list1"/>
    <dgm:cxn modelId="{92972BA2-EFD3-4BFD-8B26-E272DC782CF9}" type="presParOf" srcId="{07B68820-1B6E-4453-A20F-743CA752CD4B}" destId="{F0A182B1-817D-48B8-BA76-29D3A7F74063}" srcOrd="1" destOrd="0" presId="urn:microsoft.com/office/officeart/2005/8/layout/list1"/>
    <dgm:cxn modelId="{FB30B08B-DAC0-4B36-8A0E-690A6A345021}" type="presParOf" srcId="{80AD99A8-49E0-4475-B1CA-4EA53C3317ED}" destId="{F7C25984-3316-4D87-AC18-99F5F6650CB2}" srcOrd="9" destOrd="0" presId="urn:microsoft.com/office/officeart/2005/8/layout/list1"/>
    <dgm:cxn modelId="{BAA1B0D3-531E-4EBB-8D60-817E0E9D8A81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BB316-9E14-4590-B7CE-A3E3CDF85193}" type="presOf" srcId="{85429640-BFCC-4174-B0BE-AABF3A2CE8C9}" destId="{80AD99A8-49E0-4475-B1CA-4EA53C3317E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7D5B8D7-D978-44B4-A468-D67FEC41EC87}" type="presOf" srcId="{FC80056C-BC24-480B-8DBF-24EAB50F1F37}" destId="{E235C06F-3634-4139-ACD0-B1727B9212E0}" srcOrd="0" destOrd="1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5E932A80-D8C0-4AA4-BF2A-48F4D205BFFB}" type="presOf" srcId="{B60D22E2-DF11-4C55-91CE-356054B2C2FB}" destId="{B857914E-9934-4187-90CC-E15F8B3BF5A0}" srcOrd="1" destOrd="0" presId="urn:microsoft.com/office/officeart/2005/8/layout/list1"/>
    <dgm:cxn modelId="{59FC6B3E-9832-4D0C-950E-9B219F3DF1E5}" type="presOf" srcId="{FE6C782C-5BAC-477B-B276-A6472DF408E1}" destId="{96120DCF-A2C8-4AB9-8B2E-58974ED1D5DD}" srcOrd="0" destOrd="0" presId="urn:microsoft.com/office/officeart/2005/8/layout/list1"/>
    <dgm:cxn modelId="{B5987C72-5C9B-4788-A5CE-564AC324C832}" type="presOf" srcId="{956C63EB-B645-47D9-9A18-FD596BF9113D}" destId="{93E9F125-E230-4D62-A003-4E98B6415AD8}" srcOrd="0" destOrd="1" presId="urn:microsoft.com/office/officeart/2005/8/layout/list1"/>
    <dgm:cxn modelId="{43407C9C-5518-4D4D-820E-256377BB7D20}" type="presOf" srcId="{A396F5A2-EF82-4CAB-AC0A-86B9D6DD87CE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1B2C737-B478-4C70-BE0F-388A287912CC}" type="presOf" srcId="{3DD4DAA3-AB02-49F7-9531-CE92D82418F5}" destId="{2A86AD56-BC4E-4A76-B11C-2EB83CCC2BEF}" srcOrd="0" destOrd="0" presId="urn:microsoft.com/office/officeart/2005/8/layout/list1"/>
    <dgm:cxn modelId="{F127DBD3-FE87-4B64-A9CD-970297940FC8}" type="presOf" srcId="{FE6C782C-5BAC-477B-B276-A6472DF408E1}" destId="{C19619EE-3A82-4B50-97DA-01E1CFB00227}" srcOrd="1" destOrd="0" presId="urn:microsoft.com/office/officeart/2005/8/layout/list1"/>
    <dgm:cxn modelId="{02029BAC-DBBC-4D55-B51A-9CA33B541562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49B86959-71DD-433A-AE15-55F66535E4EA}" type="presOf" srcId="{B60D22E2-DF11-4C55-91CE-356054B2C2FB}" destId="{FADEE533-269B-47F3-9B31-7AF8ACEC57DA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3430BB73-4D42-4AFF-BA35-7AEFEAB467D7}" type="presOf" srcId="{CBBD5AB2-330A-4714-8479-E42EB8787384}" destId="{93E9F125-E230-4D62-A003-4E98B6415AD8}" srcOrd="0" destOrd="0" presId="urn:microsoft.com/office/officeart/2005/8/layout/list1"/>
    <dgm:cxn modelId="{9542B0F5-7144-42A0-94AC-DC45BA7F0A9A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B48C0E2F-BA1A-40C5-9DE9-F6E48C7D083A}" type="presOf" srcId="{B933FD44-B95D-4435-BA39-6F3D9011A221}" destId="{F0A182B1-817D-48B8-BA76-29D3A7F74063}" srcOrd="1" destOrd="0" presId="urn:microsoft.com/office/officeart/2005/8/layout/list1"/>
    <dgm:cxn modelId="{899D14D7-ADDB-4E2D-AF79-A9B4162828CD}" type="presParOf" srcId="{80AD99A8-49E0-4475-B1CA-4EA53C3317ED}" destId="{58FFDBAC-AAF6-412E-892E-8FF04990365A}" srcOrd="0" destOrd="0" presId="urn:microsoft.com/office/officeart/2005/8/layout/list1"/>
    <dgm:cxn modelId="{A967A18E-B016-43AA-8A23-2F1A61E444B6}" type="presParOf" srcId="{58FFDBAC-AAF6-412E-892E-8FF04990365A}" destId="{96120DCF-A2C8-4AB9-8B2E-58974ED1D5DD}" srcOrd="0" destOrd="0" presId="urn:microsoft.com/office/officeart/2005/8/layout/list1"/>
    <dgm:cxn modelId="{7CC6FC05-D05B-4E94-8761-81182C1937FD}" type="presParOf" srcId="{58FFDBAC-AAF6-412E-892E-8FF04990365A}" destId="{C19619EE-3A82-4B50-97DA-01E1CFB00227}" srcOrd="1" destOrd="0" presId="urn:microsoft.com/office/officeart/2005/8/layout/list1"/>
    <dgm:cxn modelId="{17547CF8-7A30-42F7-8AD0-742F5579DBF4}" type="presParOf" srcId="{80AD99A8-49E0-4475-B1CA-4EA53C3317ED}" destId="{C42095DB-D08E-4E35-842F-B1BC388D465E}" srcOrd="1" destOrd="0" presId="urn:microsoft.com/office/officeart/2005/8/layout/list1"/>
    <dgm:cxn modelId="{C9B39F3E-1147-4264-83CA-539ABC94A425}" type="presParOf" srcId="{80AD99A8-49E0-4475-B1CA-4EA53C3317ED}" destId="{93E9F125-E230-4D62-A003-4E98B6415AD8}" srcOrd="2" destOrd="0" presId="urn:microsoft.com/office/officeart/2005/8/layout/list1"/>
    <dgm:cxn modelId="{5C454E8E-C726-4CF3-AD11-CC887FC5EDF1}" type="presParOf" srcId="{80AD99A8-49E0-4475-B1CA-4EA53C3317ED}" destId="{44E456C2-F4F1-4F07-A4C6-998198A239FB}" srcOrd="3" destOrd="0" presId="urn:microsoft.com/office/officeart/2005/8/layout/list1"/>
    <dgm:cxn modelId="{F2299B25-7C67-44A2-9523-311726B6C440}" type="presParOf" srcId="{80AD99A8-49E0-4475-B1CA-4EA53C3317ED}" destId="{FEC6F728-8821-478F-A82B-AED53D389CDF}" srcOrd="4" destOrd="0" presId="urn:microsoft.com/office/officeart/2005/8/layout/list1"/>
    <dgm:cxn modelId="{ECD9ADC0-C680-4B09-AC9C-56C359C1815F}" type="presParOf" srcId="{FEC6F728-8821-478F-A82B-AED53D389CDF}" destId="{FADEE533-269B-47F3-9B31-7AF8ACEC57DA}" srcOrd="0" destOrd="0" presId="urn:microsoft.com/office/officeart/2005/8/layout/list1"/>
    <dgm:cxn modelId="{F7EBA863-F55F-4B9A-9A53-C44A35E3DFB8}" type="presParOf" srcId="{FEC6F728-8821-478F-A82B-AED53D389CDF}" destId="{B857914E-9934-4187-90CC-E15F8B3BF5A0}" srcOrd="1" destOrd="0" presId="urn:microsoft.com/office/officeart/2005/8/layout/list1"/>
    <dgm:cxn modelId="{3CE86D56-4F12-4554-BCE2-AC1DCAE73E6F}" type="presParOf" srcId="{80AD99A8-49E0-4475-B1CA-4EA53C3317ED}" destId="{07DACE34-59E8-4ED2-9D02-FF336905CF32}" srcOrd="5" destOrd="0" presId="urn:microsoft.com/office/officeart/2005/8/layout/list1"/>
    <dgm:cxn modelId="{16E9A525-529C-409B-98A8-37DCE326F100}" type="presParOf" srcId="{80AD99A8-49E0-4475-B1CA-4EA53C3317ED}" destId="{2A86AD56-BC4E-4A76-B11C-2EB83CCC2BEF}" srcOrd="6" destOrd="0" presId="urn:microsoft.com/office/officeart/2005/8/layout/list1"/>
    <dgm:cxn modelId="{556C41AB-8C2A-416E-8D2C-DB9665F281E2}" type="presParOf" srcId="{80AD99A8-49E0-4475-B1CA-4EA53C3317ED}" destId="{408BB8AF-3E32-42EC-A894-EF0F751667A8}" srcOrd="7" destOrd="0" presId="urn:microsoft.com/office/officeart/2005/8/layout/list1"/>
    <dgm:cxn modelId="{FFA7676A-BF2B-4444-9A21-89D4B7953C1E}" type="presParOf" srcId="{80AD99A8-49E0-4475-B1CA-4EA53C3317ED}" destId="{07B68820-1B6E-4453-A20F-743CA752CD4B}" srcOrd="8" destOrd="0" presId="urn:microsoft.com/office/officeart/2005/8/layout/list1"/>
    <dgm:cxn modelId="{E6C21EE9-4815-44DC-BA80-E099690720FD}" type="presParOf" srcId="{07B68820-1B6E-4453-A20F-743CA752CD4B}" destId="{F1C37390-8CD7-4571-AD10-5BE081073425}" srcOrd="0" destOrd="0" presId="urn:microsoft.com/office/officeart/2005/8/layout/list1"/>
    <dgm:cxn modelId="{35308DAD-7007-4D00-A220-DEF078D8AC23}" type="presParOf" srcId="{07B68820-1B6E-4453-A20F-743CA752CD4B}" destId="{F0A182B1-817D-48B8-BA76-29D3A7F74063}" srcOrd="1" destOrd="0" presId="urn:microsoft.com/office/officeart/2005/8/layout/list1"/>
    <dgm:cxn modelId="{7539B9FD-0383-4AB4-A99B-12CEBA1BA6BB}" type="presParOf" srcId="{80AD99A8-49E0-4475-B1CA-4EA53C3317ED}" destId="{F7C25984-3316-4D87-AC18-99F5F6650CB2}" srcOrd="9" destOrd="0" presId="urn:microsoft.com/office/officeart/2005/8/layout/list1"/>
    <dgm:cxn modelId="{4DC53158-864F-4F47-9905-0C471453A61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BB316-9E14-4590-B7CE-A3E3CDF85193}" type="presOf" srcId="{85429640-BFCC-4174-B0BE-AABF3A2CE8C9}" destId="{80AD99A8-49E0-4475-B1CA-4EA53C3317E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7D5B8D7-D978-44B4-A468-D67FEC41EC87}" type="presOf" srcId="{FC80056C-BC24-480B-8DBF-24EAB50F1F37}" destId="{E235C06F-3634-4139-ACD0-B1727B9212E0}" srcOrd="0" destOrd="1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5E932A80-D8C0-4AA4-BF2A-48F4D205BFFB}" type="presOf" srcId="{B60D22E2-DF11-4C55-91CE-356054B2C2FB}" destId="{B857914E-9934-4187-90CC-E15F8B3BF5A0}" srcOrd="1" destOrd="0" presId="urn:microsoft.com/office/officeart/2005/8/layout/list1"/>
    <dgm:cxn modelId="{59FC6B3E-9832-4D0C-950E-9B219F3DF1E5}" type="presOf" srcId="{FE6C782C-5BAC-477B-B276-A6472DF408E1}" destId="{96120DCF-A2C8-4AB9-8B2E-58974ED1D5DD}" srcOrd="0" destOrd="0" presId="urn:microsoft.com/office/officeart/2005/8/layout/list1"/>
    <dgm:cxn modelId="{B5987C72-5C9B-4788-A5CE-564AC324C832}" type="presOf" srcId="{956C63EB-B645-47D9-9A18-FD596BF9113D}" destId="{93E9F125-E230-4D62-A003-4E98B6415AD8}" srcOrd="0" destOrd="1" presId="urn:microsoft.com/office/officeart/2005/8/layout/list1"/>
    <dgm:cxn modelId="{43407C9C-5518-4D4D-820E-256377BB7D20}" type="presOf" srcId="{A396F5A2-EF82-4CAB-AC0A-86B9D6DD87CE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1B2C737-B478-4C70-BE0F-388A287912CC}" type="presOf" srcId="{3DD4DAA3-AB02-49F7-9531-CE92D82418F5}" destId="{2A86AD56-BC4E-4A76-B11C-2EB83CCC2BEF}" srcOrd="0" destOrd="0" presId="urn:microsoft.com/office/officeart/2005/8/layout/list1"/>
    <dgm:cxn modelId="{F127DBD3-FE87-4B64-A9CD-970297940FC8}" type="presOf" srcId="{FE6C782C-5BAC-477B-B276-A6472DF408E1}" destId="{C19619EE-3A82-4B50-97DA-01E1CFB00227}" srcOrd="1" destOrd="0" presId="urn:microsoft.com/office/officeart/2005/8/layout/list1"/>
    <dgm:cxn modelId="{02029BAC-DBBC-4D55-B51A-9CA33B541562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49B86959-71DD-433A-AE15-55F66535E4EA}" type="presOf" srcId="{B60D22E2-DF11-4C55-91CE-356054B2C2FB}" destId="{FADEE533-269B-47F3-9B31-7AF8ACEC57DA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3430BB73-4D42-4AFF-BA35-7AEFEAB467D7}" type="presOf" srcId="{CBBD5AB2-330A-4714-8479-E42EB8787384}" destId="{93E9F125-E230-4D62-A003-4E98B6415AD8}" srcOrd="0" destOrd="0" presId="urn:microsoft.com/office/officeart/2005/8/layout/list1"/>
    <dgm:cxn modelId="{9542B0F5-7144-42A0-94AC-DC45BA7F0A9A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B48C0E2F-BA1A-40C5-9DE9-F6E48C7D083A}" type="presOf" srcId="{B933FD44-B95D-4435-BA39-6F3D9011A221}" destId="{F0A182B1-817D-48B8-BA76-29D3A7F74063}" srcOrd="1" destOrd="0" presId="urn:microsoft.com/office/officeart/2005/8/layout/list1"/>
    <dgm:cxn modelId="{899D14D7-ADDB-4E2D-AF79-A9B4162828CD}" type="presParOf" srcId="{80AD99A8-49E0-4475-B1CA-4EA53C3317ED}" destId="{58FFDBAC-AAF6-412E-892E-8FF04990365A}" srcOrd="0" destOrd="0" presId="urn:microsoft.com/office/officeart/2005/8/layout/list1"/>
    <dgm:cxn modelId="{A967A18E-B016-43AA-8A23-2F1A61E444B6}" type="presParOf" srcId="{58FFDBAC-AAF6-412E-892E-8FF04990365A}" destId="{96120DCF-A2C8-4AB9-8B2E-58974ED1D5DD}" srcOrd="0" destOrd="0" presId="urn:microsoft.com/office/officeart/2005/8/layout/list1"/>
    <dgm:cxn modelId="{7CC6FC05-D05B-4E94-8761-81182C1937FD}" type="presParOf" srcId="{58FFDBAC-AAF6-412E-892E-8FF04990365A}" destId="{C19619EE-3A82-4B50-97DA-01E1CFB00227}" srcOrd="1" destOrd="0" presId="urn:microsoft.com/office/officeart/2005/8/layout/list1"/>
    <dgm:cxn modelId="{17547CF8-7A30-42F7-8AD0-742F5579DBF4}" type="presParOf" srcId="{80AD99A8-49E0-4475-B1CA-4EA53C3317ED}" destId="{C42095DB-D08E-4E35-842F-B1BC388D465E}" srcOrd="1" destOrd="0" presId="urn:microsoft.com/office/officeart/2005/8/layout/list1"/>
    <dgm:cxn modelId="{C9B39F3E-1147-4264-83CA-539ABC94A425}" type="presParOf" srcId="{80AD99A8-49E0-4475-B1CA-4EA53C3317ED}" destId="{93E9F125-E230-4D62-A003-4E98B6415AD8}" srcOrd="2" destOrd="0" presId="urn:microsoft.com/office/officeart/2005/8/layout/list1"/>
    <dgm:cxn modelId="{5C454E8E-C726-4CF3-AD11-CC887FC5EDF1}" type="presParOf" srcId="{80AD99A8-49E0-4475-B1CA-4EA53C3317ED}" destId="{44E456C2-F4F1-4F07-A4C6-998198A239FB}" srcOrd="3" destOrd="0" presId="urn:microsoft.com/office/officeart/2005/8/layout/list1"/>
    <dgm:cxn modelId="{F2299B25-7C67-44A2-9523-311726B6C440}" type="presParOf" srcId="{80AD99A8-49E0-4475-B1CA-4EA53C3317ED}" destId="{FEC6F728-8821-478F-A82B-AED53D389CDF}" srcOrd="4" destOrd="0" presId="urn:microsoft.com/office/officeart/2005/8/layout/list1"/>
    <dgm:cxn modelId="{ECD9ADC0-C680-4B09-AC9C-56C359C1815F}" type="presParOf" srcId="{FEC6F728-8821-478F-A82B-AED53D389CDF}" destId="{FADEE533-269B-47F3-9B31-7AF8ACEC57DA}" srcOrd="0" destOrd="0" presId="urn:microsoft.com/office/officeart/2005/8/layout/list1"/>
    <dgm:cxn modelId="{F7EBA863-F55F-4B9A-9A53-C44A35E3DFB8}" type="presParOf" srcId="{FEC6F728-8821-478F-A82B-AED53D389CDF}" destId="{B857914E-9934-4187-90CC-E15F8B3BF5A0}" srcOrd="1" destOrd="0" presId="urn:microsoft.com/office/officeart/2005/8/layout/list1"/>
    <dgm:cxn modelId="{3CE86D56-4F12-4554-BCE2-AC1DCAE73E6F}" type="presParOf" srcId="{80AD99A8-49E0-4475-B1CA-4EA53C3317ED}" destId="{07DACE34-59E8-4ED2-9D02-FF336905CF32}" srcOrd="5" destOrd="0" presId="urn:microsoft.com/office/officeart/2005/8/layout/list1"/>
    <dgm:cxn modelId="{16E9A525-529C-409B-98A8-37DCE326F100}" type="presParOf" srcId="{80AD99A8-49E0-4475-B1CA-4EA53C3317ED}" destId="{2A86AD56-BC4E-4A76-B11C-2EB83CCC2BEF}" srcOrd="6" destOrd="0" presId="urn:microsoft.com/office/officeart/2005/8/layout/list1"/>
    <dgm:cxn modelId="{556C41AB-8C2A-416E-8D2C-DB9665F281E2}" type="presParOf" srcId="{80AD99A8-49E0-4475-B1CA-4EA53C3317ED}" destId="{408BB8AF-3E32-42EC-A894-EF0F751667A8}" srcOrd="7" destOrd="0" presId="urn:microsoft.com/office/officeart/2005/8/layout/list1"/>
    <dgm:cxn modelId="{FFA7676A-BF2B-4444-9A21-89D4B7953C1E}" type="presParOf" srcId="{80AD99A8-49E0-4475-B1CA-4EA53C3317ED}" destId="{07B68820-1B6E-4453-A20F-743CA752CD4B}" srcOrd="8" destOrd="0" presId="urn:microsoft.com/office/officeart/2005/8/layout/list1"/>
    <dgm:cxn modelId="{E6C21EE9-4815-44DC-BA80-E099690720FD}" type="presParOf" srcId="{07B68820-1B6E-4453-A20F-743CA752CD4B}" destId="{F1C37390-8CD7-4571-AD10-5BE081073425}" srcOrd="0" destOrd="0" presId="urn:microsoft.com/office/officeart/2005/8/layout/list1"/>
    <dgm:cxn modelId="{35308DAD-7007-4D00-A220-DEF078D8AC23}" type="presParOf" srcId="{07B68820-1B6E-4453-A20F-743CA752CD4B}" destId="{F0A182B1-817D-48B8-BA76-29D3A7F74063}" srcOrd="1" destOrd="0" presId="urn:microsoft.com/office/officeart/2005/8/layout/list1"/>
    <dgm:cxn modelId="{7539B9FD-0383-4AB4-A99B-12CEBA1BA6BB}" type="presParOf" srcId="{80AD99A8-49E0-4475-B1CA-4EA53C3317ED}" destId="{F7C25984-3316-4D87-AC18-99F5F6650CB2}" srcOrd="9" destOrd="0" presId="urn:microsoft.com/office/officeart/2005/8/layout/list1"/>
    <dgm:cxn modelId="{4DC53158-864F-4F47-9905-0C471453A61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E94378A2-D17C-43D3-A966-11A339A8F64A}" type="presOf" srcId="{FC80056C-BC24-480B-8DBF-24EAB50F1F37}" destId="{E235C06F-3634-4139-ACD0-B1727B9212E0}" srcOrd="0" destOrd="0" presId="urn:microsoft.com/office/officeart/2005/8/layout/list1"/>
    <dgm:cxn modelId="{292CBFEE-0183-42CE-BE58-F199E07841C8}" type="presOf" srcId="{B933FD44-B95D-4435-BA39-6F3D9011A221}" destId="{F1C37390-8CD7-4571-AD10-5BE081073425}" srcOrd="0" destOrd="0" presId="urn:microsoft.com/office/officeart/2005/8/layout/list1"/>
    <dgm:cxn modelId="{459A4703-9CF8-4788-8D44-92E5430B2B6A}" type="presOf" srcId="{FE6C782C-5BAC-477B-B276-A6472DF408E1}" destId="{96120DCF-A2C8-4AB9-8B2E-58974ED1D5DD}" srcOrd="0" destOrd="0" presId="urn:microsoft.com/office/officeart/2005/8/layout/list1"/>
    <dgm:cxn modelId="{51CE2D3B-A8AD-4626-AE80-DFEFD3DE0E07}" type="presOf" srcId="{BC5E312D-E28E-4D11-A228-2AB09988AFAA}" destId="{93E9F125-E230-4D62-A003-4E98B6415AD8}" srcOrd="0" destOrd="1" presId="urn:microsoft.com/office/officeart/2005/8/layout/list1"/>
    <dgm:cxn modelId="{82DC8B6F-C0DA-4913-9479-45931E04867E}" type="presOf" srcId="{B933FD44-B95D-4435-BA39-6F3D9011A221}" destId="{F0A182B1-817D-48B8-BA76-29D3A7F74063}" srcOrd="1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113927B2-64D9-4E75-8976-C183EEF15F7A}" type="presOf" srcId="{FE6C782C-5BAC-477B-B276-A6472DF408E1}" destId="{C19619EE-3A82-4B50-97DA-01E1CFB00227}" srcOrd="1" destOrd="0" presId="urn:microsoft.com/office/officeart/2005/8/layout/list1"/>
    <dgm:cxn modelId="{D3E5C167-18E5-4FEF-9481-382B015CD315}" type="presOf" srcId="{3DD4DAA3-AB02-49F7-9531-CE92D82418F5}" destId="{2A86AD56-BC4E-4A76-B11C-2EB83CCC2BEF}" srcOrd="0" destOrd="0" presId="urn:microsoft.com/office/officeart/2005/8/layout/list1"/>
    <dgm:cxn modelId="{B3B42AD9-B266-4300-A5E8-AFEC2351B5B6}" type="presOf" srcId="{85429640-BFCC-4174-B0BE-AABF3A2CE8C9}" destId="{80AD99A8-49E0-4475-B1CA-4EA53C3317ED}" srcOrd="0" destOrd="0" presId="urn:microsoft.com/office/officeart/2005/8/layout/list1"/>
    <dgm:cxn modelId="{7330EF45-CB3F-42FE-95B0-E58278D04FED}" type="presOf" srcId="{B60D22E2-DF11-4C55-91CE-356054B2C2FB}" destId="{B857914E-9934-4187-90CC-E15F8B3BF5A0}" srcOrd="1" destOrd="0" presId="urn:microsoft.com/office/officeart/2005/8/layout/list1"/>
    <dgm:cxn modelId="{0C610C11-D07F-41A4-B304-CA674BD2937D}" type="presOf" srcId="{B60D22E2-DF11-4C55-91CE-356054B2C2FB}" destId="{FADEE533-269B-47F3-9B31-7AF8ACEC57DA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007CEEBC-D72F-441B-B3CD-43DC5CA3D664}" type="presOf" srcId="{CBBD5AB2-330A-4714-8479-E42EB8787384}" destId="{93E9F125-E230-4D62-A003-4E98B6415AD8}" srcOrd="0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2D1A2F33-863C-4137-8A82-919413512F80}" type="presParOf" srcId="{80AD99A8-49E0-4475-B1CA-4EA53C3317ED}" destId="{58FFDBAC-AAF6-412E-892E-8FF04990365A}" srcOrd="0" destOrd="0" presId="urn:microsoft.com/office/officeart/2005/8/layout/list1"/>
    <dgm:cxn modelId="{E8E16E1F-5BEA-4470-BC03-261F96EAFCCC}" type="presParOf" srcId="{58FFDBAC-AAF6-412E-892E-8FF04990365A}" destId="{96120DCF-A2C8-4AB9-8B2E-58974ED1D5DD}" srcOrd="0" destOrd="0" presId="urn:microsoft.com/office/officeart/2005/8/layout/list1"/>
    <dgm:cxn modelId="{F1354528-829F-4FF2-AEAF-F41046A39618}" type="presParOf" srcId="{58FFDBAC-AAF6-412E-892E-8FF04990365A}" destId="{C19619EE-3A82-4B50-97DA-01E1CFB00227}" srcOrd="1" destOrd="0" presId="urn:microsoft.com/office/officeart/2005/8/layout/list1"/>
    <dgm:cxn modelId="{8AE3C40F-7239-4FFB-A96C-864BC171AE05}" type="presParOf" srcId="{80AD99A8-49E0-4475-B1CA-4EA53C3317ED}" destId="{C42095DB-D08E-4E35-842F-B1BC388D465E}" srcOrd="1" destOrd="0" presId="urn:microsoft.com/office/officeart/2005/8/layout/list1"/>
    <dgm:cxn modelId="{AF2F15EC-095E-48F5-B87E-5DB4F2D5C97F}" type="presParOf" srcId="{80AD99A8-49E0-4475-B1CA-4EA53C3317ED}" destId="{93E9F125-E230-4D62-A003-4E98B6415AD8}" srcOrd="2" destOrd="0" presId="urn:microsoft.com/office/officeart/2005/8/layout/list1"/>
    <dgm:cxn modelId="{D8BD35D9-DBDD-4CD3-A622-4613309C2FD8}" type="presParOf" srcId="{80AD99A8-49E0-4475-B1CA-4EA53C3317ED}" destId="{44E456C2-F4F1-4F07-A4C6-998198A239FB}" srcOrd="3" destOrd="0" presId="urn:microsoft.com/office/officeart/2005/8/layout/list1"/>
    <dgm:cxn modelId="{2B559379-CF8F-458D-93A1-1C38D1B7A07C}" type="presParOf" srcId="{80AD99A8-49E0-4475-B1CA-4EA53C3317ED}" destId="{FEC6F728-8821-478F-A82B-AED53D389CDF}" srcOrd="4" destOrd="0" presId="urn:microsoft.com/office/officeart/2005/8/layout/list1"/>
    <dgm:cxn modelId="{CFC78CCF-733E-40F0-84DD-BB2D33FD24FC}" type="presParOf" srcId="{FEC6F728-8821-478F-A82B-AED53D389CDF}" destId="{FADEE533-269B-47F3-9B31-7AF8ACEC57DA}" srcOrd="0" destOrd="0" presId="urn:microsoft.com/office/officeart/2005/8/layout/list1"/>
    <dgm:cxn modelId="{06BEE866-808B-4A1B-BFC0-C6F30F9BB8F7}" type="presParOf" srcId="{FEC6F728-8821-478F-A82B-AED53D389CDF}" destId="{B857914E-9934-4187-90CC-E15F8B3BF5A0}" srcOrd="1" destOrd="0" presId="urn:microsoft.com/office/officeart/2005/8/layout/list1"/>
    <dgm:cxn modelId="{6BA6B1FD-D408-43CD-9994-BA6F3955B93C}" type="presParOf" srcId="{80AD99A8-49E0-4475-B1CA-4EA53C3317ED}" destId="{07DACE34-59E8-4ED2-9D02-FF336905CF32}" srcOrd="5" destOrd="0" presId="urn:microsoft.com/office/officeart/2005/8/layout/list1"/>
    <dgm:cxn modelId="{BC8C8F22-29B7-4B94-8487-EC3499DEBB1D}" type="presParOf" srcId="{80AD99A8-49E0-4475-B1CA-4EA53C3317ED}" destId="{2A86AD56-BC4E-4A76-B11C-2EB83CCC2BEF}" srcOrd="6" destOrd="0" presId="urn:microsoft.com/office/officeart/2005/8/layout/list1"/>
    <dgm:cxn modelId="{98EC7C8B-2B65-4D00-8262-40B33BB73100}" type="presParOf" srcId="{80AD99A8-49E0-4475-B1CA-4EA53C3317ED}" destId="{408BB8AF-3E32-42EC-A894-EF0F751667A8}" srcOrd="7" destOrd="0" presId="urn:microsoft.com/office/officeart/2005/8/layout/list1"/>
    <dgm:cxn modelId="{5641F82F-7731-44CA-B4D4-B906459B465C}" type="presParOf" srcId="{80AD99A8-49E0-4475-B1CA-4EA53C3317ED}" destId="{07B68820-1B6E-4453-A20F-743CA752CD4B}" srcOrd="8" destOrd="0" presId="urn:microsoft.com/office/officeart/2005/8/layout/list1"/>
    <dgm:cxn modelId="{5DA14808-D10F-4304-97B4-9D5DD64A7A3F}" type="presParOf" srcId="{07B68820-1B6E-4453-A20F-743CA752CD4B}" destId="{F1C37390-8CD7-4571-AD10-5BE081073425}" srcOrd="0" destOrd="0" presId="urn:microsoft.com/office/officeart/2005/8/layout/list1"/>
    <dgm:cxn modelId="{622BACB9-CF13-446B-9213-A2E9CD0C77A1}" type="presParOf" srcId="{07B68820-1B6E-4453-A20F-743CA752CD4B}" destId="{F0A182B1-817D-48B8-BA76-29D3A7F74063}" srcOrd="1" destOrd="0" presId="urn:microsoft.com/office/officeart/2005/8/layout/list1"/>
    <dgm:cxn modelId="{09863441-F0DC-4BAB-8F39-80CADF67D6CC}" type="presParOf" srcId="{80AD99A8-49E0-4475-B1CA-4EA53C3317ED}" destId="{F7C25984-3316-4D87-AC18-99F5F6650CB2}" srcOrd="9" destOrd="0" presId="urn:microsoft.com/office/officeart/2005/8/layout/list1"/>
    <dgm:cxn modelId="{5870F3B3-BC32-480F-BCDE-728A3BDE468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200" dirty="0" smtClean="0"/>
            <a:t>Daily Ticket out the Door</a:t>
          </a:r>
          <a:endParaRPr lang="en-US" sz="12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Similar Figures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7B9CDA1A-3BEA-45AC-B47A-2DE1648DA192}">
      <dgm:prSet phldrT="[Text]" custT="1"/>
      <dgm:spPr/>
      <dgm:t>
        <a:bodyPr/>
        <a:lstStyle/>
        <a:p>
          <a:r>
            <a:rPr lang="en-US" sz="1200" dirty="0" smtClean="0"/>
            <a:t>5 Question Daily Assessment</a:t>
          </a:r>
          <a:endParaRPr lang="en-US" sz="1200" dirty="0"/>
        </a:p>
      </dgm:t>
    </dgm:pt>
    <dgm:pt modelId="{AEB0662A-6B64-45BE-9D02-5329DC7F293E}" type="parTrans" cxnId="{19E6FCA0-B891-4086-BCAB-ECD70D66BC90}">
      <dgm:prSet/>
      <dgm:spPr/>
      <dgm:t>
        <a:bodyPr/>
        <a:lstStyle/>
        <a:p>
          <a:endParaRPr lang="en-US"/>
        </a:p>
      </dgm:t>
    </dgm:pt>
    <dgm:pt modelId="{88EB064A-9A88-443B-BBA7-2F0DC0223257}" type="sibTrans" cxnId="{19E6FCA0-B891-4086-BCAB-ECD70D66BC90}">
      <dgm:prSet/>
      <dgm:spPr/>
      <dgm:t>
        <a:bodyPr/>
        <a:lstStyle/>
        <a:p>
          <a:endParaRPr lang="en-US"/>
        </a:p>
      </dgm:t>
    </dgm:pt>
    <dgm:pt modelId="{956C63EB-B645-47D9-9A18-FD596BF9113D}">
      <dgm:prSet/>
      <dgm:spPr/>
      <dgm:t>
        <a:bodyPr/>
        <a:lstStyle/>
        <a:p>
          <a:r>
            <a:rPr lang="en-US" sz="1800" dirty="0" smtClean="0"/>
            <a:t>Verify experimentally the properties of dilations given by a center and a scale factor</a:t>
          </a:r>
          <a:endParaRPr lang="en-US" sz="1800" dirty="0"/>
        </a:p>
      </dgm:t>
    </dgm:pt>
    <dgm:pt modelId="{CAC0BEC1-CF8E-434A-81C7-CB4FF57B4065}" type="parTrans" cxnId="{1463A8C0-A911-42E0-BF4B-2B313E9D3483}">
      <dgm:prSet/>
      <dgm:spPr/>
      <dgm:t>
        <a:bodyPr/>
        <a:lstStyle/>
        <a:p>
          <a:endParaRPr lang="en-US"/>
        </a:p>
      </dgm:t>
    </dgm:pt>
    <dgm:pt modelId="{46CCF245-D8CD-49D0-AC4C-76BB82D235D8}" type="sibTrans" cxnId="{1463A8C0-A911-42E0-BF4B-2B313E9D3483}">
      <dgm:prSet/>
      <dgm:spPr/>
      <dgm:t>
        <a:bodyPr/>
        <a:lstStyle/>
        <a:p>
          <a:endParaRPr lang="en-US"/>
        </a:p>
      </dgm:t>
    </dgm:pt>
    <dgm:pt modelId="{A396F5A2-EF82-4CAB-AC0A-86B9D6DD87CE}">
      <dgm:prSet phldrT="[Text]" custT="1"/>
      <dgm:spPr/>
      <dgm:t>
        <a:bodyPr/>
        <a:lstStyle/>
        <a:p>
          <a:r>
            <a:rPr lang="en-US" sz="1400" dirty="0" smtClean="0"/>
            <a:t>Similar Polygons</a:t>
          </a:r>
          <a:endParaRPr lang="en-US" sz="1400" dirty="0"/>
        </a:p>
      </dgm:t>
    </dgm:pt>
    <dgm:pt modelId="{C26C004F-9646-4449-9698-03346B800287}" type="parTrans" cxnId="{E4043F32-52E9-4259-BFD6-1440BCE7CACC}">
      <dgm:prSet/>
      <dgm:spPr/>
      <dgm:t>
        <a:bodyPr/>
        <a:lstStyle/>
        <a:p>
          <a:endParaRPr lang="en-US"/>
        </a:p>
      </dgm:t>
    </dgm:pt>
    <dgm:pt modelId="{4DDB2C71-63C6-4601-92EA-7EEBDA42ACE0}" type="sibTrans" cxnId="{E4043F32-52E9-4259-BFD6-1440BCE7CACC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0BB316-9E14-4590-B7CE-A3E3CDF85193}" type="presOf" srcId="{85429640-BFCC-4174-B0BE-AABF3A2CE8C9}" destId="{80AD99A8-49E0-4475-B1CA-4EA53C3317ED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57D5B8D7-D978-44B4-A468-D67FEC41EC87}" type="presOf" srcId="{FC80056C-BC24-480B-8DBF-24EAB50F1F37}" destId="{E235C06F-3634-4139-ACD0-B1727B9212E0}" srcOrd="0" destOrd="1" presId="urn:microsoft.com/office/officeart/2005/8/layout/list1"/>
    <dgm:cxn modelId="{1463A8C0-A911-42E0-BF4B-2B313E9D3483}" srcId="{CBBD5AB2-330A-4714-8479-E42EB8787384}" destId="{956C63EB-B645-47D9-9A18-FD596BF9113D}" srcOrd="0" destOrd="0" parTransId="{CAC0BEC1-CF8E-434A-81C7-CB4FF57B4065}" sibTransId="{46CCF245-D8CD-49D0-AC4C-76BB82D235D8}"/>
    <dgm:cxn modelId="{E4043F32-52E9-4259-BFD6-1440BCE7CACC}" srcId="{B60D22E2-DF11-4C55-91CE-356054B2C2FB}" destId="{A396F5A2-EF82-4CAB-AC0A-86B9D6DD87CE}" srcOrd="1" destOrd="0" parTransId="{C26C004F-9646-4449-9698-03346B800287}" sibTransId="{4DDB2C71-63C6-4601-92EA-7EEBDA42ACE0}"/>
    <dgm:cxn modelId="{5E932A80-D8C0-4AA4-BF2A-48F4D205BFFB}" type="presOf" srcId="{B60D22E2-DF11-4C55-91CE-356054B2C2FB}" destId="{B857914E-9934-4187-90CC-E15F8B3BF5A0}" srcOrd="1" destOrd="0" presId="urn:microsoft.com/office/officeart/2005/8/layout/list1"/>
    <dgm:cxn modelId="{59FC6B3E-9832-4D0C-950E-9B219F3DF1E5}" type="presOf" srcId="{FE6C782C-5BAC-477B-B276-A6472DF408E1}" destId="{96120DCF-A2C8-4AB9-8B2E-58974ED1D5DD}" srcOrd="0" destOrd="0" presId="urn:microsoft.com/office/officeart/2005/8/layout/list1"/>
    <dgm:cxn modelId="{B5987C72-5C9B-4788-A5CE-564AC324C832}" type="presOf" srcId="{956C63EB-B645-47D9-9A18-FD596BF9113D}" destId="{93E9F125-E230-4D62-A003-4E98B6415AD8}" srcOrd="0" destOrd="1" presId="urn:microsoft.com/office/officeart/2005/8/layout/list1"/>
    <dgm:cxn modelId="{43407C9C-5518-4D4D-820E-256377BB7D20}" type="presOf" srcId="{A396F5A2-EF82-4CAB-AC0A-86B9D6DD87CE}" destId="{2A86AD56-BC4E-4A76-B11C-2EB83CCC2BEF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31B2C737-B478-4C70-BE0F-388A287912CC}" type="presOf" srcId="{3DD4DAA3-AB02-49F7-9531-CE92D82418F5}" destId="{2A86AD56-BC4E-4A76-B11C-2EB83CCC2BEF}" srcOrd="0" destOrd="0" presId="urn:microsoft.com/office/officeart/2005/8/layout/list1"/>
    <dgm:cxn modelId="{F127DBD3-FE87-4B64-A9CD-970297940FC8}" type="presOf" srcId="{FE6C782C-5BAC-477B-B276-A6472DF408E1}" destId="{C19619EE-3A82-4B50-97DA-01E1CFB00227}" srcOrd="1" destOrd="0" presId="urn:microsoft.com/office/officeart/2005/8/layout/list1"/>
    <dgm:cxn modelId="{02029BAC-DBBC-4D55-B51A-9CA33B541562}" type="presOf" srcId="{B933FD44-B95D-4435-BA39-6F3D9011A221}" destId="{F1C37390-8CD7-4571-AD10-5BE081073425}" srcOrd="0" destOrd="0" presId="urn:microsoft.com/office/officeart/2005/8/layout/list1"/>
    <dgm:cxn modelId="{CA196294-5904-4DE6-AFBF-80EEFCEDADC7}" srcId="{B933FD44-B95D-4435-BA39-6F3D9011A221}" destId="{FC80056C-BC24-480B-8DBF-24EAB50F1F37}" srcOrd="1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49B86959-71DD-433A-AE15-55F66535E4EA}" type="presOf" srcId="{B60D22E2-DF11-4C55-91CE-356054B2C2FB}" destId="{FADEE533-269B-47F3-9B31-7AF8ACEC57DA}" srcOrd="0" destOrd="0" presId="urn:microsoft.com/office/officeart/2005/8/layout/list1"/>
    <dgm:cxn modelId="{19E6FCA0-B891-4086-BCAB-ECD70D66BC90}" srcId="{B933FD44-B95D-4435-BA39-6F3D9011A221}" destId="{7B9CDA1A-3BEA-45AC-B47A-2DE1648DA192}" srcOrd="0" destOrd="0" parTransId="{AEB0662A-6B64-45BE-9D02-5329DC7F293E}" sibTransId="{88EB064A-9A88-443B-BBA7-2F0DC0223257}"/>
    <dgm:cxn modelId="{3430BB73-4D42-4AFF-BA35-7AEFEAB467D7}" type="presOf" srcId="{CBBD5AB2-330A-4714-8479-E42EB8787384}" destId="{93E9F125-E230-4D62-A003-4E98B6415AD8}" srcOrd="0" destOrd="0" presId="urn:microsoft.com/office/officeart/2005/8/layout/list1"/>
    <dgm:cxn modelId="{9542B0F5-7144-42A0-94AC-DC45BA7F0A9A}" type="presOf" srcId="{7B9CDA1A-3BEA-45AC-B47A-2DE1648DA192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B48C0E2F-BA1A-40C5-9DE9-F6E48C7D083A}" type="presOf" srcId="{B933FD44-B95D-4435-BA39-6F3D9011A221}" destId="{F0A182B1-817D-48B8-BA76-29D3A7F74063}" srcOrd="1" destOrd="0" presId="urn:microsoft.com/office/officeart/2005/8/layout/list1"/>
    <dgm:cxn modelId="{899D14D7-ADDB-4E2D-AF79-A9B4162828CD}" type="presParOf" srcId="{80AD99A8-49E0-4475-B1CA-4EA53C3317ED}" destId="{58FFDBAC-AAF6-412E-892E-8FF04990365A}" srcOrd="0" destOrd="0" presId="urn:microsoft.com/office/officeart/2005/8/layout/list1"/>
    <dgm:cxn modelId="{A967A18E-B016-43AA-8A23-2F1A61E444B6}" type="presParOf" srcId="{58FFDBAC-AAF6-412E-892E-8FF04990365A}" destId="{96120DCF-A2C8-4AB9-8B2E-58974ED1D5DD}" srcOrd="0" destOrd="0" presId="urn:microsoft.com/office/officeart/2005/8/layout/list1"/>
    <dgm:cxn modelId="{7CC6FC05-D05B-4E94-8761-81182C1937FD}" type="presParOf" srcId="{58FFDBAC-AAF6-412E-892E-8FF04990365A}" destId="{C19619EE-3A82-4B50-97DA-01E1CFB00227}" srcOrd="1" destOrd="0" presId="urn:microsoft.com/office/officeart/2005/8/layout/list1"/>
    <dgm:cxn modelId="{17547CF8-7A30-42F7-8AD0-742F5579DBF4}" type="presParOf" srcId="{80AD99A8-49E0-4475-B1CA-4EA53C3317ED}" destId="{C42095DB-D08E-4E35-842F-B1BC388D465E}" srcOrd="1" destOrd="0" presId="urn:microsoft.com/office/officeart/2005/8/layout/list1"/>
    <dgm:cxn modelId="{C9B39F3E-1147-4264-83CA-539ABC94A425}" type="presParOf" srcId="{80AD99A8-49E0-4475-B1CA-4EA53C3317ED}" destId="{93E9F125-E230-4D62-A003-4E98B6415AD8}" srcOrd="2" destOrd="0" presId="urn:microsoft.com/office/officeart/2005/8/layout/list1"/>
    <dgm:cxn modelId="{5C454E8E-C726-4CF3-AD11-CC887FC5EDF1}" type="presParOf" srcId="{80AD99A8-49E0-4475-B1CA-4EA53C3317ED}" destId="{44E456C2-F4F1-4F07-A4C6-998198A239FB}" srcOrd="3" destOrd="0" presId="urn:microsoft.com/office/officeart/2005/8/layout/list1"/>
    <dgm:cxn modelId="{F2299B25-7C67-44A2-9523-311726B6C440}" type="presParOf" srcId="{80AD99A8-49E0-4475-B1CA-4EA53C3317ED}" destId="{FEC6F728-8821-478F-A82B-AED53D389CDF}" srcOrd="4" destOrd="0" presId="urn:microsoft.com/office/officeart/2005/8/layout/list1"/>
    <dgm:cxn modelId="{ECD9ADC0-C680-4B09-AC9C-56C359C1815F}" type="presParOf" srcId="{FEC6F728-8821-478F-A82B-AED53D389CDF}" destId="{FADEE533-269B-47F3-9B31-7AF8ACEC57DA}" srcOrd="0" destOrd="0" presId="urn:microsoft.com/office/officeart/2005/8/layout/list1"/>
    <dgm:cxn modelId="{F7EBA863-F55F-4B9A-9A53-C44A35E3DFB8}" type="presParOf" srcId="{FEC6F728-8821-478F-A82B-AED53D389CDF}" destId="{B857914E-9934-4187-90CC-E15F8B3BF5A0}" srcOrd="1" destOrd="0" presId="urn:microsoft.com/office/officeart/2005/8/layout/list1"/>
    <dgm:cxn modelId="{3CE86D56-4F12-4554-BCE2-AC1DCAE73E6F}" type="presParOf" srcId="{80AD99A8-49E0-4475-B1CA-4EA53C3317ED}" destId="{07DACE34-59E8-4ED2-9D02-FF336905CF32}" srcOrd="5" destOrd="0" presId="urn:microsoft.com/office/officeart/2005/8/layout/list1"/>
    <dgm:cxn modelId="{16E9A525-529C-409B-98A8-37DCE326F100}" type="presParOf" srcId="{80AD99A8-49E0-4475-B1CA-4EA53C3317ED}" destId="{2A86AD56-BC4E-4A76-B11C-2EB83CCC2BEF}" srcOrd="6" destOrd="0" presId="urn:microsoft.com/office/officeart/2005/8/layout/list1"/>
    <dgm:cxn modelId="{556C41AB-8C2A-416E-8D2C-DB9665F281E2}" type="presParOf" srcId="{80AD99A8-49E0-4475-B1CA-4EA53C3317ED}" destId="{408BB8AF-3E32-42EC-A894-EF0F751667A8}" srcOrd="7" destOrd="0" presId="urn:microsoft.com/office/officeart/2005/8/layout/list1"/>
    <dgm:cxn modelId="{FFA7676A-BF2B-4444-9A21-89D4B7953C1E}" type="presParOf" srcId="{80AD99A8-49E0-4475-B1CA-4EA53C3317ED}" destId="{07B68820-1B6E-4453-A20F-743CA752CD4B}" srcOrd="8" destOrd="0" presId="urn:microsoft.com/office/officeart/2005/8/layout/list1"/>
    <dgm:cxn modelId="{E6C21EE9-4815-44DC-BA80-E099690720FD}" type="presParOf" srcId="{07B68820-1B6E-4453-A20F-743CA752CD4B}" destId="{F1C37390-8CD7-4571-AD10-5BE081073425}" srcOrd="0" destOrd="0" presId="urn:microsoft.com/office/officeart/2005/8/layout/list1"/>
    <dgm:cxn modelId="{35308DAD-7007-4D00-A220-DEF078D8AC23}" type="presParOf" srcId="{07B68820-1B6E-4453-A20F-743CA752CD4B}" destId="{F0A182B1-817D-48B8-BA76-29D3A7F74063}" srcOrd="1" destOrd="0" presId="urn:microsoft.com/office/officeart/2005/8/layout/list1"/>
    <dgm:cxn modelId="{7539B9FD-0383-4AB4-A99B-12CEBA1BA6BB}" type="presParOf" srcId="{80AD99A8-49E0-4475-B1CA-4EA53C3317ED}" destId="{F7C25984-3316-4D87-AC18-99F5F6650CB2}" srcOrd="9" destOrd="0" presId="urn:microsoft.com/office/officeart/2005/8/layout/list1"/>
    <dgm:cxn modelId="{4DC53158-864F-4F47-9905-0C471453A61F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B492E-D5ED-49B2-B9DE-18BE391A59E2}" type="presOf" srcId="{B933FD44-B95D-4435-BA39-6F3D9011A221}" destId="{F1C37390-8CD7-4571-AD10-5BE081073425}" srcOrd="0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82EA8AA4-9274-4BDB-A083-736FCD6D7CC4}" type="presOf" srcId="{B60D22E2-DF11-4C55-91CE-356054B2C2FB}" destId="{FADEE533-269B-47F3-9B31-7AF8ACEC57DA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B5981D5F-887B-49E4-A804-CD4F3C4813E6}" type="presOf" srcId="{85429640-BFCC-4174-B0BE-AABF3A2CE8C9}" destId="{80AD99A8-49E0-4475-B1CA-4EA53C3317ED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31EDA40C-92CD-4FC9-9FC4-E0EFD85E5CC8}" type="presOf" srcId="{FC80056C-BC24-480B-8DBF-24EAB50F1F37}" destId="{E235C06F-3634-4139-ACD0-B1727B9212E0}" srcOrd="0" destOrd="0" presId="urn:microsoft.com/office/officeart/2005/8/layout/list1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BB137695-3CDB-44B4-8016-8C46FD13138D}" type="presOf" srcId="{CBBD5AB2-330A-4714-8479-E42EB8787384}" destId="{93E9F125-E230-4D62-A003-4E98B6415AD8}" srcOrd="0" destOrd="0" presId="urn:microsoft.com/office/officeart/2005/8/layout/list1"/>
    <dgm:cxn modelId="{A2BA60D4-E620-4DC6-846D-553F87C87EFC}" type="presOf" srcId="{B60D22E2-DF11-4C55-91CE-356054B2C2FB}" destId="{B857914E-9934-4187-90CC-E15F8B3BF5A0}" srcOrd="1" destOrd="0" presId="urn:microsoft.com/office/officeart/2005/8/layout/list1"/>
    <dgm:cxn modelId="{BDA70DE5-9628-47B7-A8E2-5CA8270B3503}" type="presOf" srcId="{3DD4DAA3-AB02-49F7-9531-CE92D82418F5}" destId="{2A86AD56-BC4E-4A76-B11C-2EB83CCC2BEF}" srcOrd="0" destOrd="0" presId="urn:microsoft.com/office/officeart/2005/8/layout/list1"/>
    <dgm:cxn modelId="{DB9B53E2-F4AA-4795-8865-841BBBE80449}" type="presOf" srcId="{FE6C782C-5BAC-477B-B276-A6472DF408E1}" destId="{96120DCF-A2C8-4AB9-8B2E-58974ED1D5DD}" srcOrd="0" destOrd="0" presId="urn:microsoft.com/office/officeart/2005/8/layout/list1"/>
    <dgm:cxn modelId="{9953BCB1-71DA-46F5-A3FC-172DA6597EB4}" type="presOf" srcId="{FE6C782C-5BAC-477B-B276-A6472DF408E1}" destId="{C19619EE-3A82-4B50-97DA-01E1CFB00227}" srcOrd="1" destOrd="0" presId="urn:microsoft.com/office/officeart/2005/8/layout/list1"/>
    <dgm:cxn modelId="{AF09EC41-B975-450E-8417-E5FDA1BBF944}" type="presOf" srcId="{BC5E312D-E28E-4D11-A228-2AB09988AFAA}" destId="{93E9F125-E230-4D62-A003-4E98B6415AD8}" srcOrd="0" destOrd="1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32509AF2-0FC7-42A2-B07B-539B08A8A8C6}" type="presOf" srcId="{B933FD44-B95D-4435-BA39-6F3D9011A221}" destId="{F0A182B1-817D-48B8-BA76-29D3A7F74063}" srcOrd="1" destOrd="0" presId="urn:microsoft.com/office/officeart/2005/8/layout/list1"/>
    <dgm:cxn modelId="{E1513D54-5FD1-47C9-944E-CBD03D06E85B}" type="presParOf" srcId="{80AD99A8-49E0-4475-B1CA-4EA53C3317ED}" destId="{58FFDBAC-AAF6-412E-892E-8FF04990365A}" srcOrd="0" destOrd="0" presId="urn:microsoft.com/office/officeart/2005/8/layout/list1"/>
    <dgm:cxn modelId="{CDEBBFC5-6161-486C-8C96-A070F3A722EE}" type="presParOf" srcId="{58FFDBAC-AAF6-412E-892E-8FF04990365A}" destId="{96120DCF-A2C8-4AB9-8B2E-58974ED1D5DD}" srcOrd="0" destOrd="0" presId="urn:microsoft.com/office/officeart/2005/8/layout/list1"/>
    <dgm:cxn modelId="{3841ADAA-EDDF-48DC-9F8D-094008AA6191}" type="presParOf" srcId="{58FFDBAC-AAF6-412E-892E-8FF04990365A}" destId="{C19619EE-3A82-4B50-97DA-01E1CFB00227}" srcOrd="1" destOrd="0" presId="urn:microsoft.com/office/officeart/2005/8/layout/list1"/>
    <dgm:cxn modelId="{393AF9F8-54CA-41E1-9881-7CD6993399A3}" type="presParOf" srcId="{80AD99A8-49E0-4475-B1CA-4EA53C3317ED}" destId="{C42095DB-D08E-4E35-842F-B1BC388D465E}" srcOrd="1" destOrd="0" presId="urn:microsoft.com/office/officeart/2005/8/layout/list1"/>
    <dgm:cxn modelId="{AC983441-6BA7-4F4A-AB6E-D7B08FDE9A82}" type="presParOf" srcId="{80AD99A8-49E0-4475-B1CA-4EA53C3317ED}" destId="{93E9F125-E230-4D62-A003-4E98B6415AD8}" srcOrd="2" destOrd="0" presId="urn:microsoft.com/office/officeart/2005/8/layout/list1"/>
    <dgm:cxn modelId="{1D9769F2-4271-4139-B174-6F95BFDED551}" type="presParOf" srcId="{80AD99A8-49E0-4475-B1CA-4EA53C3317ED}" destId="{44E456C2-F4F1-4F07-A4C6-998198A239FB}" srcOrd="3" destOrd="0" presId="urn:microsoft.com/office/officeart/2005/8/layout/list1"/>
    <dgm:cxn modelId="{B80D2374-11D6-4F0D-A86E-D45424BA89BA}" type="presParOf" srcId="{80AD99A8-49E0-4475-B1CA-4EA53C3317ED}" destId="{FEC6F728-8821-478F-A82B-AED53D389CDF}" srcOrd="4" destOrd="0" presId="urn:microsoft.com/office/officeart/2005/8/layout/list1"/>
    <dgm:cxn modelId="{BB252D89-8245-47AB-BF5D-E1F3FAB2C137}" type="presParOf" srcId="{FEC6F728-8821-478F-A82B-AED53D389CDF}" destId="{FADEE533-269B-47F3-9B31-7AF8ACEC57DA}" srcOrd="0" destOrd="0" presId="urn:microsoft.com/office/officeart/2005/8/layout/list1"/>
    <dgm:cxn modelId="{DBB511B2-50D0-4BEB-965E-9D7C9B4F5316}" type="presParOf" srcId="{FEC6F728-8821-478F-A82B-AED53D389CDF}" destId="{B857914E-9934-4187-90CC-E15F8B3BF5A0}" srcOrd="1" destOrd="0" presId="urn:microsoft.com/office/officeart/2005/8/layout/list1"/>
    <dgm:cxn modelId="{571051A6-01B5-4FAA-AA2D-0E169229765B}" type="presParOf" srcId="{80AD99A8-49E0-4475-B1CA-4EA53C3317ED}" destId="{07DACE34-59E8-4ED2-9D02-FF336905CF32}" srcOrd="5" destOrd="0" presId="urn:microsoft.com/office/officeart/2005/8/layout/list1"/>
    <dgm:cxn modelId="{C60EA780-BB8E-497A-BCA5-92D488F2F35A}" type="presParOf" srcId="{80AD99A8-49E0-4475-B1CA-4EA53C3317ED}" destId="{2A86AD56-BC4E-4A76-B11C-2EB83CCC2BEF}" srcOrd="6" destOrd="0" presId="urn:microsoft.com/office/officeart/2005/8/layout/list1"/>
    <dgm:cxn modelId="{2B7016DC-443C-4062-80AB-9D84EDB3EE89}" type="presParOf" srcId="{80AD99A8-49E0-4475-B1CA-4EA53C3317ED}" destId="{408BB8AF-3E32-42EC-A894-EF0F751667A8}" srcOrd="7" destOrd="0" presId="urn:microsoft.com/office/officeart/2005/8/layout/list1"/>
    <dgm:cxn modelId="{405350DC-4BD1-4222-AAB2-8B2610780C01}" type="presParOf" srcId="{80AD99A8-49E0-4475-B1CA-4EA53C3317ED}" destId="{07B68820-1B6E-4453-A20F-743CA752CD4B}" srcOrd="8" destOrd="0" presId="urn:microsoft.com/office/officeart/2005/8/layout/list1"/>
    <dgm:cxn modelId="{9DA46724-D2DC-488B-980E-E5E8CCAB92B9}" type="presParOf" srcId="{07B68820-1B6E-4453-A20F-743CA752CD4B}" destId="{F1C37390-8CD7-4571-AD10-5BE081073425}" srcOrd="0" destOrd="0" presId="urn:microsoft.com/office/officeart/2005/8/layout/list1"/>
    <dgm:cxn modelId="{BF59862E-0AA6-4995-BB7D-588C12A594CB}" type="presParOf" srcId="{07B68820-1B6E-4453-A20F-743CA752CD4B}" destId="{F0A182B1-817D-48B8-BA76-29D3A7F74063}" srcOrd="1" destOrd="0" presId="urn:microsoft.com/office/officeart/2005/8/layout/list1"/>
    <dgm:cxn modelId="{91467178-F332-42D0-963B-4A2B6348A5CE}" type="presParOf" srcId="{80AD99A8-49E0-4475-B1CA-4EA53C3317ED}" destId="{F7C25984-3316-4D87-AC18-99F5F6650CB2}" srcOrd="9" destOrd="0" presId="urn:microsoft.com/office/officeart/2005/8/layout/list1"/>
    <dgm:cxn modelId="{77C4FA65-616C-4E46-BA7B-3D8FE886F6C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B9AD3280-B821-4F71-99F8-FA95391A4971}" type="presOf" srcId="{B60D22E2-DF11-4C55-91CE-356054B2C2FB}" destId="{FADEE533-269B-47F3-9B31-7AF8ACEC57DA}" srcOrd="0" destOrd="0" presId="urn:microsoft.com/office/officeart/2005/8/layout/list1"/>
    <dgm:cxn modelId="{FFFC1EA3-D0A6-4922-B4FF-0268A55E3B37}" type="presOf" srcId="{FE6C782C-5BAC-477B-B276-A6472DF408E1}" destId="{96120DCF-A2C8-4AB9-8B2E-58974ED1D5DD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FB2510BE-8CF5-4088-BBB0-3B68C686E426}" type="presOf" srcId="{B933FD44-B95D-4435-BA39-6F3D9011A221}" destId="{F0A182B1-817D-48B8-BA76-29D3A7F74063}" srcOrd="1" destOrd="0" presId="urn:microsoft.com/office/officeart/2005/8/layout/list1"/>
    <dgm:cxn modelId="{E1469B81-CD76-4358-AB5B-DFCAC494277E}" type="presOf" srcId="{B60D22E2-DF11-4C55-91CE-356054B2C2FB}" destId="{B857914E-9934-4187-90CC-E15F8B3BF5A0}" srcOrd="1" destOrd="0" presId="urn:microsoft.com/office/officeart/2005/8/layout/list1"/>
    <dgm:cxn modelId="{38B75B5D-4E26-4E17-B3FB-312B8B20D53F}" type="presOf" srcId="{CBBD5AB2-330A-4714-8479-E42EB8787384}" destId="{93E9F125-E230-4D62-A003-4E98B6415AD8}" srcOrd="0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0845457D-E731-4FD2-BA44-7E3379240BE5}" type="presOf" srcId="{B933FD44-B95D-4435-BA39-6F3D9011A221}" destId="{F1C37390-8CD7-4571-AD10-5BE081073425}" srcOrd="0" destOrd="0" presId="urn:microsoft.com/office/officeart/2005/8/layout/list1"/>
    <dgm:cxn modelId="{9810744F-BDB1-4E8A-BE80-CF5BDC1D49A3}" type="presOf" srcId="{85429640-BFCC-4174-B0BE-AABF3A2CE8C9}" destId="{80AD99A8-49E0-4475-B1CA-4EA53C3317ED}" srcOrd="0" destOrd="0" presId="urn:microsoft.com/office/officeart/2005/8/layout/list1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36345832-E16A-4931-B107-066D94A05C1C}" type="presOf" srcId="{FC80056C-BC24-480B-8DBF-24EAB50F1F37}" destId="{E235C06F-3634-4139-ACD0-B1727B9212E0}" srcOrd="0" destOrd="0" presId="urn:microsoft.com/office/officeart/2005/8/layout/list1"/>
    <dgm:cxn modelId="{86719332-10CB-427F-A495-55E3B44B37EA}" type="presOf" srcId="{BC5E312D-E28E-4D11-A228-2AB09988AFAA}" destId="{93E9F125-E230-4D62-A003-4E98B6415AD8}" srcOrd="0" destOrd="1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168FF837-3F78-4844-A35E-3EF480EC4C41}" type="presOf" srcId="{3DD4DAA3-AB02-49F7-9531-CE92D82418F5}" destId="{2A86AD56-BC4E-4A76-B11C-2EB83CCC2BEF}" srcOrd="0" destOrd="0" presId="urn:microsoft.com/office/officeart/2005/8/layout/list1"/>
    <dgm:cxn modelId="{BD0A794F-815B-4DDD-99AB-E9AEF8B6F147}" type="presOf" srcId="{FE6C782C-5BAC-477B-B276-A6472DF408E1}" destId="{C19619EE-3A82-4B50-97DA-01E1CFB00227}" srcOrd="1" destOrd="0" presId="urn:microsoft.com/office/officeart/2005/8/layout/list1"/>
    <dgm:cxn modelId="{4A53304C-EB91-491E-A5C6-6CF5927D76A3}" type="presParOf" srcId="{80AD99A8-49E0-4475-B1CA-4EA53C3317ED}" destId="{58FFDBAC-AAF6-412E-892E-8FF04990365A}" srcOrd="0" destOrd="0" presId="urn:microsoft.com/office/officeart/2005/8/layout/list1"/>
    <dgm:cxn modelId="{6300C5D5-AABF-4739-B6EF-8E8EEF10AC8B}" type="presParOf" srcId="{58FFDBAC-AAF6-412E-892E-8FF04990365A}" destId="{96120DCF-A2C8-4AB9-8B2E-58974ED1D5DD}" srcOrd="0" destOrd="0" presId="urn:microsoft.com/office/officeart/2005/8/layout/list1"/>
    <dgm:cxn modelId="{D29053F7-BB32-4DA8-BCD7-B0945C8A6533}" type="presParOf" srcId="{58FFDBAC-AAF6-412E-892E-8FF04990365A}" destId="{C19619EE-3A82-4B50-97DA-01E1CFB00227}" srcOrd="1" destOrd="0" presId="urn:microsoft.com/office/officeart/2005/8/layout/list1"/>
    <dgm:cxn modelId="{0DC49AD5-2FBE-4329-B147-BEDA60E16126}" type="presParOf" srcId="{80AD99A8-49E0-4475-B1CA-4EA53C3317ED}" destId="{C42095DB-D08E-4E35-842F-B1BC388D465E}" srcOrd="1" destOrd="0" presId="urn:microsoft.com/office/officeart/2005/8/layout/list1"/>
    <dgm:cxn modelId="{6318985A-0428-41D6-90D9-D071D9F1D276}" type="presParOf" srcId="{80AD99A8-49E0-4475-B1CA-4EA53C3317ED}" destId="{93E9F125-E230-4D62-A003-4E98B6415AD8}" srcOrd="2" destOrd="0" presId="urn:microsoft.com/office/officeart/2005/8/layout/list1"/>
    <dgm:cxn modelId="{26BDD197-648B-42B1-B100-F32ABF4181A6}" type="presParOf" srcId="{80AD99A8-49E0-4475-B1CA-4EA53C3317ED}" destId="{44E456C2-F4F1-4F07-A4C6-998198A239FB}" srcOrd="3" destOrd="0" presId="urn:microsoft.com/office/officeart/2005/8/layout/list1"/>
    <dgm:cxn modelId="{4C1623F4-7FE4-4223-B3D7-6E194C944182}" type="presParOf" srcId="{80AD99A8-49E0-4475-B1CA-4EA53C3317ED}" destId="{FEC6F728-8821-478F-A82B-AED53D389CDF}" srcOrd="4" destOrd="0" presId="urn:microsoft.com/office/officeart/2005/8/layout/list1"/>
    <dgm:cxn modelId="{50BEB1AF-C886-4E48-AC1C-4CE8C1BF6A87}" type="presParOf" srcId="{FEC6F728-8821-478F-A82B-AED53D389CDF}" destId="{FADEE533-269B-47F3-9B31-7AF8ACEC57DA}" srcOrd="0" destOrd="0" presId="urn:microsoft.com/office/officeart/2005/8/layout/list1"/>
    <dgm:cxn modelId="{F8981207-BE1B-4B84-BC11-FD1304CB1E9C}" type="presParOf" srcId="{FEC6F728-8821-478F-A82B-AED53D389CDF}" destId="{B857914E-9934-4187-90CC-E15F8B3BF5A0}" srcOrd="1" destOrd="0" presId="urn:microsoft.com/office/officeart/2005/8/layout/list1"/>
    <dgm:cxn modelId="{F4624F8A-87A8-40E5-B931-FB07F8A9C72D}" type="presParOf" srcId="{80AD99A8-49E0-4475-B1CA-4EA53C3317ED}" destId="{07DACE34-59E8-4ED2-9D02-FF336905CF32}" srcOrd="5" destOrd="0" presId="urn:microsoft.com/office/officeart/2005/8/layout/list1"/>
    <dgm:cxn modelId="{8C208649-61AF-40DD-8E5D-2613BA0D9AFA}" type="presParOf" srcId="{80AD99A8-49E0-4475-B1CA-4EA53C3317ED}" destId="{2A86AD56-BC4E-4A76-B11C-2EB83CCC2BEF}" srcOrd="6" destOrd="0" presId="urn:microsoft.com/office/officeart/2005/8/layout/list1"/>
    <dgm:cxn modelId="{B56F3902-01CF-4589-A46C-B2B0CF45CBFE}" type="presParOf" srcId="{80AD99A8-49E0-4475-B1CA-4EA53C3317ED}" destId="{408BB8AF-3E32-42EC-A894-EF0F751667A8}" srcOrd="7" destOrd="0" presId="urn:microsoft.com/office/officeart/2005/8/layout/list1"/>
    <dgm:cxn modelId="{F638D612-9809-4D11-98FF-62BE46D6C719}" type="presParOf" srcId="{80AD99A8-49E0-4475-B1CA-4EA53C3317ED}" destId="{07B68820-1B6E-4453-A20F-743CA752CD4B}" srcOrd="8" destOrd="0" presId="urn:microsoft.com/office/officeart/2005/8/layout/list1"/>
    <dgm:cxn modelId="{A06C5DE7-2776-41BF-8495-81D5C7614A4D}" type="presParOf" srcId="{07B68820-1B6E-4453-A20F-743CA752CD4B}" destId="{F1C37390-8CD7-4571-AD10-5BE081073425}" srcOrd="0" destOrd="0" presId="urn:microsoft.com/office/officeart/2005/8/layout/list1"/>
    <dgm:cxn modelId="{40D4D09A-B9B7-4F67-A547-ED9F1096B47D}" type="presParOf" srcId="{07B68820-1B6E-4453-A20F-743CA752CD4B}" destId="{F0A182B1-817D-48B8-BA76-29D3A7F74063}" srcOrd="1" destOrd="0" presId="urn:microsoft.com/office/officeart/2005/8/layout/list1"/>
    <dgm:cxn modelId="{1922C003-22A1-4FF7-BB09-07D8AD83C47D}" type="presParOf" srcId="{80AD99A8-49E0-4475-B1CA-4EA53C3317ED}" destId="{F7C25984-3316-4D87-AC18-99F5F6650CB2}" srcOrd="9" destOrd="0" presId="urn:microsoft.com/office/officeart/2005/8/layout/list1"/>
    <dgm:cxn modelId="{28BDB1D2-7B88-44F2-9485-585A9403490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429640-BFCC-4174-B0BE-AABF3A2CE8C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C782C-5BAC-477B-B276-A6472DF408E1}">
      <dgm:prSet phldrT="[Text]"/>
      <dgm:spPr/>
      <dgm:t>
        <a:bodyPr/>
        <a:lstStyle/>
        <a:p>
          <a:r>
            <a:rPr lang="en-US" dirty="0" smtClean="0"/>
            <a:t>What am I learning today?</a:t>
          </a:r>
          <a:endParaRPr lang="en-US" dirty="0"/>
        </a:p>
      </dgm:t>
    </dgm:pt>
    <dgm:pt modelId="{DDC1929C-C09C-4D68-B624-A36651F4FB72}" type="parTrans" cxnId="{5316ED65-C912-412F-84D6-F80670194430}">
      <dgm:prSet/>
      <dgm:spPr/>
      <dgm:t>
        <a:bodyPr/>
        <a:lstStyle/>
        <a:p>
          <a:endParaRPr lang="en-US"/>
        </a:p>
      </dgm:t>
    </dgm:pt>
    <dgm:pt modelId="{1E54F70C-CE90-4E6F-800F-3F7F516E4573}" type="sibTrans" cxnId="{5316ED65-C912-412F-84D6-F80670194430}">
      <dgm:prSet/>
      <dgm:spPr/>
      <dgm:t>
        <a:bodyPr/>
        <a:lstStyle/>
        <a:p>
          <a:endParaRPr lang="en-US"/>
        </a:p>
      </dgm:t>
    </dgm:pt>
    <dgm:pt modelId="{B60D22E2-DF11-4C55-91CE-356054B2C2FB}">
      <dgm:prSet phldrT="[Text]"/>
      <dgm:spPr/>
      <dgm:t>
        <a:bodyPr/>
        <a:lstStyle/>
        <a:p>
          <a:r>
            <a:rPr lang="en-US" dirty="0" smtClean="0"/>
            <a:t>What am I going to do today?</a:t>
          </a:r>
          <a:endParaRPr lang="en-US" dirty="0"/>
        </a:p>
      </dgm:t>
    </dgm:pt>
    <dgm:pt modelId="{550A20FF-0837-4126-AE8D-9563C3620B75}" type="parTrans" cxnId="{96C3DF4E-A04C-47FE-8AA9-7B0A596762AC}">
      <dgm:prSet/>
      <dgm:spPr/>
      <dgm:t>
        <a:bodyPr/>
        <a:lstStyle/>
        <a:p>
          <a:endParaRPr lang="en-US"/>
        </a:p>
      </dgm:t>
    </dgm:pt>
    <dgm:pt modelId="{112BC3EF-740C-4414-9FD9-4131C0B8E6DC}" type="sibTrans" cxnId="{96C3DF4E-A04C-47FE-8AA9-7B0A596762AC}">
      <dgm:prSet/>
      <dgm:spPr/>
      <dgm:t>
        <a:bodyPr/>
        <a:lstStyle/>
        <a:p>
          <a:endParaRPr lang="en-US"/>
        </a:p>
      </dgm:t>
    </dgm:pt>
    <dgm:pt modelId="{B933FD44-B95D-4435-BA39-6F3D9011A221}">
      <dgm:prSet phldrT="[Text]"/>
      <dgm:spPr/>
      <dgm:t>
        <a:bodyPr/>
        <a:lstStyle/>
        <a:p>
          <a:r>
            <a:rPr lang="en-US" dirty="0" smtClean="0"/>
            <a:t>How will I show you that I’ve learned it?</a:t>
          </a:r>
          <a:endParaRPr lang="en-US" dirty="0"/>
        </a:p>
      </dgm:t>
    </dgm:pt>
    <dgm:pt modelId="{A6CC2695-5211-4A28-8918-1EFC8FB43B95}" type="parTrans" cxnId="{AE4C5C9D-C283-48A6-8A5C-F2E75DCF454F}">
      <dgm:prSet/>
      <dgm:spPr/>
      <dgm:t>
        <a:bodyPr/>
        <a:lstStyle/>
        <a:p>
          <a:endParaRPr lang="en-US"/>
        </a:p>
      </dgm:t>
    </dgm:pt>
    <dgm:pt modelId="{7194F438-8EA6-4561-A612-A546D382D89A}" type="sibTrans" cxnId="{AE4C5C9D-C283-48A6-8A5C-F2E75DCF454F}">
      <dgm:prSet/>
      <dgm:spPr/>
      <dgm:t>
        <a:bodyPr/>
        <a:lstStyle/>
        <a:p>
          <a:endParaRPr lang="en-US"/>
        </a:p>
      </dgm:t>
    </dgm:pt>
    <dgm:pt modelId="{CBBD5AB2-330A-4714-8479-E42EB878738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dirty="0">
            <a:solidFill>
              <a:srgbClr val="FF0000"/>
            </a:solidFill>
          </a:endParaRPr>
        </a:p>
      </dgm:t>
    </dgm:pt>
    <dgm:pt modelId="{575B6310-2B34-47BA-A5C5-EB7188C950E7}" type="parTrans" cxnId="{AC3568E5-48E6-49D0-ABD8-C7CDB9CB201E}">
      <dgm:prSet/>
      <dgm:spPr/>
      <dgm:t>
        <a:bodyPr/>
        <a:lstStyle/>
        <a:p>
          <a:endParaRPr lang="en-US"/>
        </a:p>
      </dgm:t>
    </dgm:pt>
    <dgm:pt modelId="{83A53DA9-8297-41F9-AEA9-A3D58CCF1FC0}" type="sibTrans" cxnId="{AC3568E5-48E6-49D0-ABD8-C7CDB9CB201E}">
      <dgm:prSet/>
      <dgm:spPr/>
      <dgm:t>
        <a:bodyPr/>
        <a:lstStyle/>
        <a:p>
          <a:endParaRPr lang="en-US"/>
        </a:p>
      </dgm:t>
    </dgm:pt>
    <dgm:pt modelId="{BC5E312D-E28E-4D11-A228-2AB09988AFAA}">
      <dgm:prSet phldrT="[Text]"/>
      <dgm:spPr/>
      <dgm:t>
        <a:bodyPr/>
        <a:lstStyle/>
        <a:p>
          <a:r>
            <a:rPr lang="en-US" sz="1600" dirty="0" smtClean="0"/>
            <a:t>Use definitions of angles, circles, perpendicular lines, parallel lines, and line segments based on the undefined terms</a:t>
          </a:r>
          <a:endParaRPr lang="en-US" sz="1600" dirty="0"/>
        </a:p>
      </dgm:t>
    </dgm:pt>
    <dgm:pt modelId="{92FFEC45-0A15-40C7-8293-DAC32A75AD96}" type="parTrans" cxnId="{F77C7548-174D-41FA-A8E2-5222A2C2448F}">
      <dgm:prSet/>
      <dgm:spPr/>
      <dgm:t>
        <a:bodyPr/>
        <a:lstStyle/>
        <a:p>
          <a:endParaRPr lang="en-US"/>
        </a:p>
      </dgm:t>
    </dgm:pt>
    <dgm:pt modelId="{EE00D302-916D-445F-BEFF-8832C9B38AD6}" type="sibTrans" cxnId="{F77C7548-174D-41FA-A8E2-5222A2C2448F}">
      <dgm:prSet/>
      <dgm:spPr/>
      <dgm:t>
        <a:bodyPr/>
        <a:lstStyle/>
        <a:p>
          <a:endParaRPr lang="en-US"/>
        </a:p>
      </dgm:t>
    </dgm:pt>
    <dgm:pt modelId="{FC80056C-BC24-480B-8DBF-24EAB50F1F37}">
      <dgm:prSet phldrT="[Text]" custT="1"/>
      <dgm:spPr/>
      <dgm:t>
        <a:bodyPr/>
        <a:lstStyle/>
        <a:p>
          <a:r>
            <a:rPr lang="en-US" sz="1400" dirty="0" smtClean="0"/>
            <a:t>Daily Ticket out the Door</a:t>
          </a:r>
          <a:endParaRPr lang="en-US" sz="1400" dirty="0"/>
        </a:p>
      </dgm:t>
    </dgm:pt>
    <dgm:pt modelId="{E5404CF2-DB92-41A7-A56A-1C5BA76CF3A8}" type="parTrans" cxnId="{CA196294-5904-4DE6-AFBF-80EEFCEDADC7}">
      <dgm:prSet/>
      <dgm:spPr/>
      <dgm:t>
        <a:bodyPr/>
        <a:lstStyle/>
        <a:p>
          <a:endParaRPr lang="en-US"/>
        </a:p>
      </dgm:t>
    </dgm:pt>
    <dgm:pt modelId="{48F120FC-1EEE-4F60-A22F-F842FFBBE54A}" type="sibTrans" cxnId="{CA196294-5904-4DE6-AFBF-80EEFCEDADC7}">
      <dgm:prSet/>
      <dgm:spPr/>
      <dgm:t>
        <a:bodyPr/>
        <a:lstStyle/>
        <a:p>
          <a:endParaRPr lang="en-US"/>
        </a:p>
      </dgm:t>
    </dgm:pt>
    <dgm:pt modelId="{3DD4DAA3-AB02-49F7-9531-CE92D82418F5}">
      <dgm:prSet phldrT="[Text]" custT="1"/>
      <dgm:spPr/>
      <dgm:t>
        <a:bodyPr/>
        <a:lstStyle/>
        <a:p>
          <a:r>
            <a:rPr lang="en-US" sz="1400" dirty="0" smtClean="0"/>
            <a:t>Vocabulary Builder</a:t>
          </a:r>
          <a:endParaRPr lang="en-US" sz="1400" dirty="0"/>
        </a:p>
      </dgm:t>
    </dgm:pt>
    <dgm:pt modelId="{DA20E0E9-109F-463C-8A31-C3AD9E2728DD}" type="parTrans" cxnId="{71374C10-3C84-4A3E-8DBC-EAADEDFF603F}">
      <dgm:prSet/>
      <dgm:spPr/>
      <dgm:t>
        <a:bodyPr/>
        <a:lstStyle/>
        <a:p>
          <a:endParaRPr lang="en-US"/>
        </a:p>
      </dgm:t>
    </dgm:pt>
    <dgm:pt modelId="{D09EFEB7-4767-4877-8AE2-4FC749A75772}" type="sibTrans" cxnId="{71374C10-3C84-4A3E-8DBC-EAADEDFF603F}">
      <dgm:prSet/>
      <dgm:spPr/>
      <dgm:t>
        <a:bodyPr/>
        <a:lstStyle/>
        <a:p>
          <a:endParaRPr lang="en-US"/>
        </a:p>
      </dgm:t>
    </dgm:pt>
    <dgm:pt modelId="{80AD99A8-49E0-4475-B1CA-4EA53C3317ED}" type="pres">
      <dgm:prSet presAssocID="{85429640-BFCC-4174-B0BE-AABF3A2CE8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FDBAC-AAF6-412E-892E-8FF04990365A}" type="pres">
      <dgm:prSet presAssocID="{FE6C782C-5BAC-477B-B276-A6472DF408E1}" presName="parentLin" presStyleCnt="0"/>
      <dgm:spPr/>
    </dgm:pt>
    <dgm:pt modelId="{96120DCF-A2C8-4AB9-8B2E-58974ED1D5DD}" type="pres">
      <dgm:prSet presAssocID="{FE6C782C-5BAC-477B-B276-A6472DF408E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19619EE-3A82-4B50-97DA-01E1CFB00227}" type="pres">
      <dgm:prSet presAssocID="{FE6C782C-5BAC-477B-B276-A6472DF408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095DB-D08E-4E35-842F-B1BC388D465E}" type="pres">
      <dgm:prSet presAssocID="{FE6C782C-5BAC-477B-B276-A6472DF408E1}" presName="negativeSpace" presStyleCnt="0"/>
      <dgm:spPr/>
    </dgm:pt>
    <dgm:pt modelId="{93E9F125-E230-4D62-A003-4E98B6415AD8}" type="pres">
      <dgm:prSet presAssocID="{FE6C782C-5BAC-477B-B276-A6472DF408E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456C2-F4F1-4F07-A4C6-998198A239FB}" type="pres">
      <dgm:prSet presAssocID="{1E54F70C-CE90-4E6F-800F-3F7F516E4573}" presName="spaceBetweenRectangles" presStyleCnt="0"/>
      <dgm:spPr/>
    </dgm:pt>
    <dgm:pt modelId="{FEC6F728-8821-478F-A82B-AED53D389CDF}" type="pres">
      <dgm:prSet presAssocID="{B60D22E2-DF11-4C55-91CE-356054B2C2FB}" presName="parentLin" presStyleCnt="0"/>
      <dgm:spPr/>
    </dgm:pt>
    <dgm:pt modelId="{FADEE533-269B-47F3-9B31-7AF8ACEC57DA}" type="pres">
      <dgm:prSet presAssocID="{B60D22E2-DF11-4C55-91CE-356054B2C2F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857914E-9934-4187-90CC-E15F8B3BF5A0}" type="pres">
      <dgm:prSet presAssocID="{B60D22E2-DF11-4C55-91CE-356054B2C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ACE34-59E8-4ED2-9D02-FF336905CF32}" type="pres">
      <dgm:prSet presAssocID="{B60D22E2-DF11-4C55-91CE-356054B2C2FB}" presName="negativeSpace" presStyleCnt="0"/>
      <dgm:spPr/>
    </dgm:pt>
    <dgm:pt modelId="{2A86AD56-BC4E-4A76-B11C-2EB83CCC2BEF}" type="pres">
      <dgm:prSet presAssocID="{B60D22E2-DF11-4C55-91CE-356054B2C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B8AF-3E32-42EC-A894-EF0F751667A8}" type="pres">
      <dgm:prSet presAssocID="{112BC3EF-740C-4414-9FD9-4131C0B8E6DC}" presName="spaceBetweenRectangles" presStyleCnt="0"/>
      <dgm:spPr/>
    </dgm:pt>
    <dgm:pt modelId="{07B68820-1B6E-4453-A20F-743CA752CD4B}" type="pres">
      <dgm:prSet presAssocID="{B933FD44-B95D-4435-BA39-6F3D9011A221}" presName="parentLin" presStyleCnt="0"/>
      <dgm:spPr/>
    </dgm:pt>
    <dgm:pt modelId="{F1C37390-8CD7-4571-AD10-5BE081073425}" type="pres">
      <dgm:prSet presAssocID="{B933FD44-B95D-4435-BA39-6F3D9011A22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0A182B1-817D-48B8-BA76-29D3A7F74063}" type="pres">
      <dgm:prSet presAssocID="{B933FD44-B95D-4435-BA39-6F3D9011A2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25984-3316-4D87-AC18-99F5F6650CB2}" type="pres">
      <dgm:prSet presAssocID="{B933FD44-B95D-4435-BA39-6F3D9011A221}" presName="negativeSpace" presStyleCnt="0"/>
      <dgm:spPr/>
    </dgm:pt>
    <dgm:pt modelId="{E235C06F-3634-4139-ACD0-B1727B9212E0}" type="pres">
      <dgm:prSet presAssocID="{B933FD44-B95D-4435-BA39-6F3D9011A2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E82ED-65F4-4BE3-A670-7B89C9606F0C}" type="presOf" srcId="{B60D22E2-DF11-4C55-91CE-356054B2C2FB}" destId="{B857914E-9934-4187-90CC-E15F8B3BF5A0}" srcOrd="1" destOrd="0" presId="urn:microsoft.com/office/officeart/2005/8/layout/list1"/>
    <dgm:cxn modelId="{AE4C5C9D-C283-48A6-8A5C-F2E75DCF454F}" srcId="{85429640-BFCC-4174-B0BE-AABF3A2CE8C9}" destId="{B933FD44-B95D-4435-BA39-6F3D9011A221}" srcOrd="2" destOrd="0" parTransId="{A6CC2695-5211-4A28-8918-1EFC8FB43B95}" sibTransId="{7194F438-8EA6-4561-A612-A546D382D89A}"/>
    <dgm:cxn modelId="{91C68CB3-54B8-468C-B0C1-8A299989F962}" type="presOf" srcId="{FC80056C-BC24-480B-8DBF-24EAB50F1F37}" destId="{E235C06F-3634-4139-ACD0-B1727B9212E0}" srcOrd="0" destOrd="0" presId="urn:microsoft.com/office/officeart/2005/8/layout/list1"/>
    <dgm:cxn modelId="{70E54728-3E9A-496E-BFDF-B86A7B872BFB}" type="presOf" srcId="{B60D22E2-DF11-4C55-91CE-356054B2C2FB}" destId="{FADEE533-269B-47F3-9B31-7AF8ACEC57DA}" srcOrd="0" destOrd="0" presId="urn:microsoft.com/office/officeart/2005/8/layout/list1"/>
    <dgm:cxn modelId="{4ED1833A-4D89-440C-9C37-2C38AA0E48B6}" type="presOf" srcId="{85429640-BFCC-4174-B0BE-AABF3A2CE8C9}" destId="{80AD99A8-49E0-4475-B1CA-4EA53C3317ED}" srcOrd="0" destOrd="0" presId="urn:microsoft.com/office/officeart/2005/8/layout/list1"/>
    <dgm:cxn modelId="{D7620AC6-C4C1-4CAD-9822-627D2AF1988F}" type="presOf" srcId="{BC5E312D-E28E-4D11-A228-2AB09988AFAA}" destId="{93E9F125-E230-4D62-A003-4E98B6415AD8}" srcOrd="0" destOrd="1" presId="urn:microsoft.com/office/officeart/2005/8/layout/list1"/>
    <dgm:cxn modelId="{3805D430-F65B-484C-B968-04D785FC1C82}" type="presOf" srcId="{B933FD44-B95D-4435-BA39-6F3D9011A221}" destId="{F1C37390-8CD7-4571-AD10-5BE081073425}" srcOrd="0" destOrd="0" presId="urn:microsoft.com/office/officeart/2005/8/layout/list1"/>
    <dgm:cxn modelId="{AC3568E5-48E6-49D0-ABD8-C7CDB9CB201E}" srcId="{FE6C782C-5BAC-477B-B276-A6472DF408E1}" destId="{CBBD5AB2-330A-4714-8479-E42EB8787384}" srcOrd="0" destOrd="0" parTransId="{575B6310-2B34-47BA-A5C5-EB7188C950E7}" sibTransId="{83A53DA9-8297-41F9-AEA9-A3D58CCF1FC0}"/>
    <dgm:cxn modelId="{9B5B6ED6-E983-4EED-961E-D854152F751E}" type="presOf" srcId="{FE6C782C-5BAC-477B-B276-A6472DF408E1}" destId="{96120DCF-A2C8-4AB9-8B2E-58974ED1D5DD}" srcOrd="0" destOrd="0" presId="urn:microsoft.com/office/officeart/2005/8/layout/list1"/>
    <dgm:cxn modelId="{FEB05DA4-DD8A-43BD-99CD-D0A0929DA1F4}" type="presOf" srcId="{B933FD44-B95D-4435-BA39-6F3D9011A221}" destId="{F0A182B1-817D-48B8-BA76-29D3A7F74063}" srcOrd="1" destOrd="0" presId="urn:microsoft.com/office/officeart/2005/8/layout/list1"/>
    <dgm:cxn modelId="{CA196294-5904-4DE6-AFBF-80EEFCEDADC7}" srcId="{B933FD44-B95D-4435-BA39-6F3D9011A221}" destId="{FC80056C-BC24-480B-8DBF-24EAB50F1F37}" srcOrd="0" destOrd="0" parTransId="{E5404CF2-DB92-41A7-A56A-1C5BA76CF3A8}" sibTransId="{48F120FC-1EEE-4F60-A22F-F842FFBBE54A}"/>
    <dgm:cxn modelId="{96C3DF4E-A04C-47FE-8AA9-7B0A596762AC}" srcId="{85429640-BFCC-4174-B0BE-AABF3A2CE8C9}" destId="{B60D22E2-DF11-4C55-91CE-356054B2C2FB}" srcOrd="1" destOrd="0" parTransId="{550A20FF-0837-4126-AE8D-9563C3620B75}" sibTransId="{112BC3EF-740C-4414-9FD9-4131C0B8E6DC}"/>
    <dgm:cxn modelId="{2411E4BE-5393-4780-9236-32620C551143}" type="presOf" srcId="{3DD4DAA3-AB02-49F7-9531-CE92D82418F5}" destId="{2A86AD56-BC4E-4A76-B11C-2EB83CCC2BEF}" srcOrd="0" destOrd="0" presId="urn:microsoft.com/office/officeart/2005/8/layout/list1"/>
    <dgm:cxn modelId="{F77C7548-174D-41FA-A8E2-5222A2C2448F}" srcId="{CBBD5AB2-330A-4714-8479-E42EB8787384}" destId="{BC5E312D-E28E-4D11-A228-2AB09988AFAA}" srcOrd="0" destOrd="0" parTransId="{92FFEC45-0A15-40C7-8293-DAC32A75AD96}" sibTransId="{EE00D302-916D-445F-BEFF-8832C9B38AD6}"/>
    <dgm:cxn modelId="{6EB92756-4D60-4B59-928C-A51DEC62BA97}" type="presOf" srcId="{FE6C782C-5BAC-477B-B276-A6472DF408E1}" destId="{C19619EE-3A82-4B50-97DA-01E1CFB00227}" srcOrd="1" destOrd="0" presId="urn:microsoft.com/office/officeart/2005/8/layout/list1"/>
    <dgm:cxn modelId="{71374C10-3C84-4A3E-8DBC-EAADEDFF603F}" srcId="{B60D22E2-DF11-4C55-91CE-356054B2C2FB}" destId="{3DD4DAA3-AB02-49F7-9531-CE92D82418F5}" srcOrd="0" destOrd="0" parTransId="{DA20E0E9-109F-463C-8A31-C3AD9E2728DD}" sibTransId="{D09EFEB7-4767-4877-8AE2-4FC749A75772}"/>
    <dgm:cxn modelId="{5316ED65-C912-412F-84D6-F80670194430}" srcId="{85429640-BFCC-4174-B0BE-AABF3A2CE8C9}" destId="{FE6C782C-5BAC-477B-B276-A6472DF408E1}" srcOrd="0" destOrd="0" parTransId="{DDC1929C-C09C-4D68-B624-A36651F4FB72}" sibTransId="{1E54F70C-CE90-4E6F-800F-3F7F516E4573}"/>
    <dgm:cxn modelId="{AB477AD0-03B9-4383-A3E8-9019181629C4}" type="presOf" srcId="{CBBD5AB2-330A-4714-8479-E42EB8787384}" destId="{93E9F125-E230-4D62-A003-4E98B6415AD8}" srcOrd="0" destOrd="0" presId="urn:microsoft.com/office/officeart/2005/8/layout/list1"/>
    <dgm:cxn modelId="{DB340522-7906-44E3-8326-D78B9CCD2114}" type="presParOf" srcId="{80AD99A8-49E0-4475-B1CA-4EA53C3317ED}" destId="{58FFDBAC-AAF6-412E-892E-8FF04990365A}" srcOrd="0" destOrd="0" presId="urn:microsoft.com/office/officeart/2005/8/layout/list1"/>
    <dgm:cxn modelId="{E1DC3687-508E-42D4-BC7F-12C3628645A3}" type="presParOf" srcId="{58FFDBAC-AAF6-412E-892E-8FF04990365A}" destId="{96120DCF-A2C8-4AB9-8B2E-58974ED1D5DD}" srcOrd="0" destOrd="0" presId="urn:microsoft.com/office/officeart/2005/8/layout/list1"/>
    <dgm:cxn modelId="{A127EBD1-DAEA-40B7-8934-57C696575DB8}" type="presParOf" srcId="{58FFDBAC-AAF6-412E-892E-8FF04990365A}" destId="{C19619EE-3A82-4B50-97DA-01E1CFB00227}" srcOrd="1" destOrd="0" presId="urn:microsoft.com/office/officeart/2005/8/layout/list1"/>
    <dgm:cxn modelId="{86715C67-D54F-4DA9-9022-4A3AA22FB1AE}" type="presParOf" srcId="{80AD99A8-49E0-4475-B1CA-4EA53C3317ED}" destId="{C42095DB-D08E-4E35-842F-B1BC388D465E}" srcOrd="1" destOrd="0" presId="urn:microsoft.com/office/officeart/2005/8/layout/list1"/>
    <dgm:cxn modelId="{F8A21A7B-5B8C-4D60-91A2-81732FE02EDD}" type="presParOf" srcId="{80AD99A8-49E0-4475-B1CA-4EA53C3317ED}" destId="{93E9F125-E230-4D62-A003-4E98B6415AD8}" srcOrd="2" destOrd="0" presId="urn:microsoft.com/office/officeart/2005/8/layout/list1"/>
    <dgm:cxn modelId="{B464A6D3-37BF-4AF1-83B5-4BCB159B3210}" type="presParOf" srcId="{80AD99A8-49E0-4475-B1CA-4EA53C3317ED}" destId="{44E456C2-F4F1-4F07-A4C6-998198A239FB}" srcOrd="3" destOrd="0" presId="urn:microsoft.com/office/officeart/2005/8/layout/list1"/>
    <dgm:cxn modelId="{05D7B6A7-8BC9-4A4D-8CB2-DA2AF39B5272}" type="presParOf" srcId="{80AD99A8-49E0-4475-B1CA-4EA53C3317ED}" destId="{FEC6F728-8821-478F-A82B-AED53D389CDF}" srcOrd="4" destOrd="0" presId="urn:microsoft.com/office/officeart/2005/8/layout/list1"/>
    <dgm:cxn modelId="{5C5B1FAC-5F05-47FF-A447-2492130DFF8D}" type="presParOf" srcId="{FEC6F728-8821-478F-A82B-AED53D389CDF}" destId="{FADEE533-269B-47F3-9B31-7AF8ACEC57DA}" srcOrd="0" destOrd="0" presId="urn:microsoft.com/office/officeart/2005/8/layout/list1"/>
    <dgm:cxn modelId="{0A37B704-F19A-4E32-B463-F3BBFA8E4252}" type="presParOf" srcId="{FEC6F728-8821-478F-A82B-AED53D389CDF}" destId="{B857914E-9934-4187-90CC-E15F8B3BF5A0}" srcOrd="1" destOrd="0" presId="urn:microsoft.com/office/officeart/2005/8/layout/list1"/>
    <dgm:cxn modelId="{9D0949FD-98F2-48D0-A932-B198A14F3691}" type="presParOf" srcId="{80AD99A8-49E0-4475-B1CA-4EA53C3317ED}" destId="{07DACE34-59E8-4ED2-9D02-FF336905CF32}" srcOrd="5" destOrd="0" presId="urn:microsoft.com/office/officeart/2005/8/layout/list1"/>
    <dgm:cxn modelId="{52006DBC-A3B9-4585-AFCC-B73BFC6A888B}" type="presParOf" srcId="{80AD99A8-49E0-4475-B1CA-4EA53C3317ED}" destId="{2A86AD56-BC4E-4A76-B11C-2EB83CCC2BEF}" srcOrd="6" destOrd="0" presId="urn:microsoft.com/office/officeart/2005/8/layout/list1"/>
    <dgm:cxn modelId="{74B52EFF-6B79-4411-BAFD-0EE7BC816CD0}" type="presParOf" srcId="{80AD99A8-49E0-4475-B1CA-4EA53C3317ED}" destId="{408BB8AF-3E32-42EC-A894-EF0F751667A8}" srcOrd="7" destOrd="0" presId="urn:microsoft.com/office/officeart/2005/8/layout/list1"/>
    <dgm:cxn modelId="{0B7ED277-4577-441C-8F27-9658855F67FC}" type="presParOf" srcId="{80AD99A8-49E0-4475-B1CA-4EA53C3317ED}" destId="{07B68820-1B6E-4453-A20F-743CA752CD4B}" srcOrd="8" destOrd="0" presId="urn:microsoft.com/office/officeart/2005/8/layout/list1"/>
    <dgm:cxn modelId="{F85D8808-A386-4817-8722-B246E4462C5B}" type="presParOf" srcId="{07B68820-1B6E-4453-A20F-743CA752CD4B}" destId="{F1C37390-8CD7-4571-AD10-5BE081073425}" srcOrd="0" destOrd="0" presId="urn:microsoft.com/office/officeart/2005/8/layout/list1"/>
    <dgm:cxn modelId="{7D59E74B-7332-4109-8242-2DBC158E4522}" type="presParOf" srcId="{07B68820-1B6E-4453-A20F-743CA752CD4B}" destId="{F0A182B1-817D-48B8-BA76-29D3A7F74063}" srcOrd="1" destOrd="0" presId="urn:microsoft.com/office/officeart/2005/8/layout/list1"/>
    <dgm:cxn modelId="{7134B3D9-C2B4-489E-BECB-706AD5F3C5C0}" type="presParOf" srcId="{80AD99A8-49E0-4475-B1CA-4EA53C3317ED}" destId="{F7C25984-3316-4D87-AC18-99F5F6650CB2}" srcOrd="9" destOrd="0" presId="urn:microsoft.com/office/officeart/2005/8/layout/list1"/>
    <dgm:cxn modelId="{B006FC50-A4BC-42C4-BE77-334C961E7C3C}" type="presParOf" srcId="{80AD99A8-49E0-4475-B1CA-4EA53C3317ED}" destId="{E235C06F-3634-4139-ACD0-B1727B9212E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76008"/>
          <a:ext cx="3217305" cy="157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G.CO.12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formal geometric constructions with a variety of tools and methods</a:t>
          </a:r>
          <a:endParaRPr lang="en-US" sz="1600" kern="1200" dirty="0"/>
        </a:p>
      </dsp:txBody>
      <dsp:txXfrm>
        <a:off x="0" y="976008"/>
        <a:ext cx="3217305" cy="1575000"/>
      </dsp:txXfrm>
    </dsp:sp>
    <dsp:sp modelId="{C19619EE-3A82-4B50-97DA-01E1CFB00227}">
      <dsp:nvSpPr>
        <dsp:cNvPr id="0" name=""/>
        <dsp:cNvSpPr/>
      </dsp:nvSpPr>
      <dsp:spPr>
        <a:xfrm>
          <a:off x="160865" y="828408"/>
          <a:ext cx="2252113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275" y="842818"/>
        <a:ext cx="2223293" cy="266380"/>
      </dsp:txXfrm>
    </dsp:sp>
    <dsp:sp modelId="{2A86AD56-BC4E-4A76-B11C-2EB83CCC2BEF}">
      <dsp:nvSpPr>
        <dsp:cNvPr id="0" name=""/>
        <dsp:cNvSpPr/>
      </dsp:nvSpPr>
      <dsp:spPr>
        <a:xfrm>
          <a:off x="0" y="2752608"/>
          <a:ext cx="321730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752608"/>
        <a:ext cx="3217305" cy="897750"/>
      </dsp:txXfrm>
    </dsp:sp>
    <dsp:sp modelId="{B857914E-9934-4187-90CC-E15F8B3BF5A0}">
      <dsp:nvSpPr>
        <dsp:cNvPr id="0" name=""/>
        <dsp:cNvSpPr/>
      </dsp:nvSpPr>
      <dsp:spPr>
        <a:xfrm>
          <a:off x="160865" y="2605009"/>
          <a:ext cx="2252113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275" y="2619419"/>
        <a:ext cx="2223293" cy="266380"/>
      </dsp:txXfrm>
    </dsp:sp>
    <dsp:sp modelId="{E235C06F-3634-4139-ACD0-B1727B9212E0}">
      <dsp:nvSpPr>
        <dsp:cNvPr id="0" name=""/>
        <dsp:cNvSpPr/>
      </dsp:nvSpPr>
      <dsp:spPr>
        <a:xfrm>
          <a:off x="0" y="3851959"/>
          <a:ext cx="3217305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699" tIns="208280" rIns="2496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51959"/>
        <a:ext cx="3217305" cy="582750"/>
      </dsp:txXfrm>
    </dsp:sp>
    <dsp:sp modelId="{F0A182B1-817D-48B8-BA76-29D3A7F74063}">
      <dsp:nvSpPr>
        <dsp:cNvPr id="0" name=""/>
        <dsp:cNvSpPr/>
      </dsp:nvSpPr>
      <dsp:spPr>
        <a:xfrm>
          <a:off x="160865" y="3704359"/>
          <a:ext cx="2252113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25" tIns="0" rIns="85125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275" y="3718769"/>
        <a:ext cx="2223293" cy="266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221666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221666" cy="1795500"/>
      </dsp:txXfrm>
    </dsp:sp>
    <dsp:sp modelId="{C19619EE-3A82-4B50-97DA-01E1CFB00227}">
      <dsp:nvSpPr>
        <dsp:cNvPr id="0" name=""/>
        <dsp:cNvSpPr/>
      </dsp:nvSpPr>
      <dsp:spPr>
        <a:xfrm>
          <a:off x="161083" y="1064027"/>
          <a:ext cx="225516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493" y="1078437"/>
        <a:ext cx="2226346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221666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221666" cy="897750"/>
      </dsp:txXfrm>
    </dsp:sp>
    <dsp:sp modelId="{B857914E-9934-4187-90CC-E15F8B3BF5A0}">
      <dsp:nvSpPr>
        <dsp:cNvPr id="0" name=""/>
        <dsp:cNvSpPr/>
      </dsp:nvSpPr>
      <dsp:spPr>
        <a:xfrm>
          <a:off x="161083" y="3061127"/>
          <a:ext cx="2255166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493" y="3075537"/>
        <a:ext cx="2226346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22166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221666" cy="582750"/>
      </dsp:txXfrm>
    </dsp:sp>
    <dsp:sp modelId="{F0A182B1-817D-48B8-BA76-29D3A7F74063}">
      <dsp:nvSpPr>
        <dsp:cNvPr id="0" name=""/>
        <dsp:cNvSpPr/>
      </dsp:nvSpPr>
      <dsp:spPr>
        <a:xfrm>
          <a:off x="161083" y="4160477"/>
          <a:ext cx="2255166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493" y="4174887"/>
        <a:ext cx="2226346" cy="266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221666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221666" cy="1795500"/>
      </dsp:txXfrm>
    </dsp:sp>
    <dsp:sp modelId="{C19619EE-3A82-4B50-97DA-01E1CFB00227}">
      <dsp:nvSpPr>
        <dsp:cNvPr id="0" name=""/>
        <dsp:cNvSpPr/>
      </dsp:nvSpPr>
      <dsp:spPr>
        <a:xfrm>
          <a:off x="161083" y="1064027"/>
          <a:ext cx="225516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493" y="1078437"/>
        <a:ext cx="2226346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221666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221666" cy="897750"/>
      </dsp:txXfrm>
    </dsp:sp>
    <dsp:sp modelId="{B857914E-9934-4187-90CC-E15F8B3BF5A0}">
      <dsp:nvSpPr>
        <dsp:cNvPr id="0" name=""/>
        <dsp:cNvSpPr/>
      </dsp:nvSpPr>
      <dsp:spPr>
        <a:xfrm>
          <a:off x="161083" y="3061127"/>
          <a:ext cx="2255166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493" y="3075537"/>
        <a:ext cx="2226346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22166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037" tIns="208280" rIns="2500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221666" cy="582750"/>
      </dsp:txXfrm>
    </dsp:sp>
    <dsp:sp modelId="{F0A182B1-817D-48B8-BA76-29D3A7F74063}">
      <dsp:nvSpPr>
        <dsp:cNvPr id="0" name=""/>
        <dsp:cNvSpPr/>
      </dsp:nvSpPr>
      <dsp:spPr>
        <a:xfrm>
          <a:off x="161083" y="4160477"/>
          <a:ext cx="2255166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240" tIns="0" rIns="8524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493" y="4174887"/>
        <a:ext cx="2226346" cy="2663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211627"/>
          <a:ext cx="334020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G.CO.13 Make geometric constructions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Construct an  equilateral triangle, a square, and a regular hexagon, each inscribed in a circle</a:t>
          </a:r>
          <a:endParaRPr lang="en-US" sz="1600" kern="1200" dirty="0"/>
        </a:p>
      </dsp:txBody>
      <dsp:txXfrm>
        <a:off x="0" y="1211627"/>
        <a:ext cx="3340204" cy="1795500"/>
      </dsp:txXfrm>
    </dsp:sp>
    <dsp:sp modelId="{C19619EE-3A82-4B50-97DA-01E1CFB00227}">
      <dsp:nvSpPr>
        <dsp:cNvPr id="0" name=""/>
        <dsp:cNvSpPr/>
      </dsp:nvSpPr>
      <dsp:spPr>
        <a:xfrm>
          <a:off x="167010" y="1064027"/>
          <a:ext cx="233814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1420" y="1078437"/>
        <a:ext cx="2309322" cy="266380"/>
      </dsp:txXfrm>
    </dsp:sp>
    <dsp:sp modelId="{2A86AD56-BC4E-4A76-B11C-2EB83CCC2BEF}">
      <dsp:nvSpPr>
        <dsp:cNvPr id="0" name=""/>
        <dsp:cNvSpPr/>
      </dsp:nvSpPr>
      <dsp:spPr>
        <a:xfrm>
          <a:off x="0" y="3208727"/>
          <a:ext cx="3340204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Construct a Square, Hexagon, and an Equilateral Triangle Inscribed in a Circle</a:t>
          </a:r>
          <a:endParaRPr lang="en-US" sz="1400" kern="1200" dirty="0"/>
        </a:p>
      </dsp:txBody>
      <dsp:txXfrm>
        <a:off x="0" y="3208727"/>
        <a:ext cx="3340204" cy="897750"/>
      </dsp:txXfrm>
    </dsp:sp>
    <dsp:sp modelId="{B857914E-9934-4187-90CC-E15F8B3BF5A0}">
      <dsp:nvSpPr>
        <dsp:cNvPr id="0" name=""/>
        <dsp:cNvSpPr/>
      </dsp:nvSpPr>
      <dsp:spPr>
        <a:xfrm>
          <a:off x="167010" y="3061127"/>
          <a:ext cx="2338142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1420" y="3075537"/>
        <a:ext cx="2309322" cy="266380"/>
      </dsp:txXfrm>
    </dsp:sp>
    <dsp:sp modelId="{E235C06F-3634-4139-ACD0-B1727B9212E0}">
      <dsp:nvSpPr>
        <dsp:cNvPr id="0" name=""/>
        <dsp:cNvSpPr/>
      </dsp:nvSpPr>
      <dsp:spPr>
        <a:xfrm>
          <a:off x="0" y="4308077"/>
          <a:ext cx="334020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37" tIns="208280" rIns="25923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4308077"/>
        <a:ext cx="3340204" cy="582750"/>
      </dsp:txXfrm>
    </dsp:sp>
    <dsp:sp modelId="{F0A182B1-817D-48B8-BA76-29D3A7F74063}">
      <dsp:nvSpPr>
        <dsp:cNvPr id="0" name=""/>
        <dsp:cNvSpPr/>
      </dsp:nvSpPr>
      <dsp:spPr>
        <a:xfrm>
          <a:off x="167010" y="4160477"/>
          <a:ext cx="2338142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76" tIns="0" rIns="8837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1420" y="4174887"/>
        <a:ext cx="2309322" cy="2663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36633"/>
          <a:ext cx="322787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519" tIns="208280" rIns="25051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936633"/>
        <a:ext cx="3227870" cy="1795500"/>
      </dsp:txXfrm>
    </dsp:sp>
    <dsp:sp modelId="{C19619EE-3A82-4B50-97DA-01E1CFB00227}">
      <dsp:nvSpPr>
        <dsp:cNvPr id="0" name=""/>
        <dsp:cNvSpPr/>
      </dsp:nvSpPr>
      <dsp:spPr>
        <a:xfrm>
          <a:off x="161393" y="789033"/>
          <a:ext cx="2259509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04" tIns="0" rIns="8540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803" y="803443"/>
        <a:ext cx="2230689" cy="266380"/>
      </dsp:txXfrm>
    </dsp:sp>
    <dsp:sp modelId="{2A86AD56-BC4E-4A76-B11C-2EB83CCC2BEF}">
      <dsp:nvSpPr>
        <dsp:cNvPr id="0" name=""/>
        <dsp:cNvSpPr/>
      </dsp:nvSpPr>
      <dsp:spPr>
        <a:xfrm>
          <a:off x="0" y="2933733"/>
          <a:ext cx="322787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519" tIns="208280" rIns="25051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933733"/>
        <a:ext cx="3227870" cy="756000"/>
      </dsp:txXfrm>
    </dsp:sp>
    <dsp:sp modelId="{B857914E-9934-4187-90CC-E15F8B3BF5A0}">
      <dsp:nvSpPr>
        <dsp:cNvPr id="0" name=""/>
        <dsp:cNvSpPr/>
      </dsp:nvSpPr>
      <dsp:spPr>
        <a:xfrm>
          <a:off x="161393" y="2786134"/>
          <a:ext cx="2259509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04" tIns="0" rIns="8540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803" y="2800544"/>
        <a:ext cx="2230689" cy="266380"/>
      </dsp:txXfrm>
    </dsp:sp>
    <dsp:sp modelId="{E235C06F-3634-4139-ACD0-B1727B9212E0}">
      <dsp:nvSpPr>
        <dsp:cNvPr id="0" name=""/>
        <dsp:cNvSpPr/>
      </dsp:nvSpPr>
      <dsp:spPr>
        <a:xfrm>
          <a:off x="0" y="3891334"/>
          <a:ext cx="3227870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519" tIns="208280" rIns="25051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91334"/>
        <a:ext cx="3227870" cy="582750"/>
      </dsp:txXfrm>
    </dsp:sp>
    <dsp:sp modelId="{F0A182B1-817D-48B8-BA76-29D3A7F74063}">
      <dsp:nvSpPr>
        <dsp:cNvPr id="0" name=""/>
        <dsp:cNvSpPr/>
      </dsp:nvSpPr>
      <dsp:spPr>
        <a:xfrm>
          <a:off x="161393" y="3743734"/>
          <a:ext cx="2259509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404" tIns="0" rIns="8540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803" y="3758144"/>
        <a:ext cx="2230689" cy="2663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865758"/>
          <a:ext cx="3218937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25" tIns="208280" rIns="2498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865758"/>
        <a:ext cx="3218937" cy="1795500"/>
      </dsp:txXfrm>
    </dsp:sp>
    <dsp:sp modelId="{C19619EE-3A82-4B50-97DA-01E1CFB00227}">
      <dsp:nvSpPr>
        <dsp:cNvPr id="0" name=""/>
        <dsp:cNvSpPr/>
      </dsp:nvSpPr>
      <dsp:spPr>
        <a:xfrm>
          <a:off x="160946" y="718158"/>
          <a:ext cx="2253255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8" tIns="0" rIns="8516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5356" y="732568"/>
        <a:ext cx="2224435" cy="266380"/>
      </dsp:txXfrm>
    </dsp:sp>
    <dsp:sp modelId="{2A86AD56-BC4E-4A76-B11C-2EB83CCC2BEF}">
      <dsp:nvSpPr>
        <dsp:cNvPr id="0" name=""/>
        <dsp:cNvSpPr/>
      </dsp:nvSpPr>
      <dsp:spPr>
        <a:xfrm>
          <a:off x="0" y="2862858"/>
          <a:ext cx="3218937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25" tIns="208280" rIns="2498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862858"/>
        <a:ext cx="3218937" cy="897750"/>
      </dsp:txXfrm>
    </dsp:sp>
    <dsp:sp modelId="{B857914E-9934-4187-90CC-E15F8B3BF5A0}">
      <dsp:nvSpPr>
        <dsp:cNvPr id="0" name=""/>
        <dsp:cNvSpPr/>
      </dsp:nvSpPr>
      <dsp:spPr>
        <a:xfrm>
          <a:off x="160946" y="2715259"/>
          <a:ext cx="2253255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8" tIns="0" rIns="8516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5356" y="2729669"/>
        <a:ext cx="2224435" cy="266380"/>
      </dsp:txXfrm>
    </dsp:sp>
    <dsp:sp modelId="{E235C06F-3634-4139-ACD0-B1727B9212E0}">
      <dsp:nvSpPr>
        <dsp:cNvPr id="0" name=""/>
        <dsp:cNvSpPr/>
      </dsp:nvSpPr>
      <dsp:spPr>
        <a:xfrm>
          <a:off x="0" y="3962209"/>
          <a:ext cx="3218937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825" tIns="208280" rIns="2498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962209"/>
        <a:ext cx="3218937" cy="582750"/>
      </dsp:txXfrm>
    </dsp:sp>
    <dsp:sp modelId="{F0A182B1-817D-48B8-BA76-29D3A7F74063}">
      <dsp:nvSpPr>
        <dsp:cNvPr id="0" name=""/>
        <dsp:cNvSpPr/>
      </dsp:nvSpPr>
      <dsp:spPr>
        <a:xfrm>
          <a:off x="160946" y="3814609"/>
          <a:ext cx="2253255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68" tIns="0" rIns="8516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5356" y="3829019"/>
        <a:ext cx="2224435" cy="2663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36633"/>
          <a:ext cx="3234394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25" tIns="208280" rIns="25102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936633"/>
        <a:ext cx="3234394" cy="1795500"/>
      </dsp:txXfrm>
    </dsp:sp>
    <dsp:sp modelId="{C19619EE-3A82-4B50-97DA-01E1CFB00227}">
      <dsp:nvSpPr>
        <dsp:cNvPr id="0" name=""/>
        <dsp:cNvSpPr/>
      </dsp:nvSpPr>
      <dsp:spPr>
        <a:xfrm>
          <a:off x="161719" y="789033"/>
          <a:ext cx="226407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77" tIns="0" rIns="855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29" y="803443"/>
        <a:ext cx="2235256" cy="266380"/>
      </dsp:txXfrm>
    </dsp:sp>
    <dsp:sp modelId="{2A86AD56-BC4E-4A76-B11C-2EB83CCC2BEF}">
      <dsp:nvSpPr>
        <dsp:cNvPr id="0" name=""/>
        <dsp:cNvSpPr/>
      </dsp:nvSpPr>
      <dsp:spPr>
        <a:xfrm>
          <a:off x="0" y="2933733"/>
          <a:ext cx="323439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25" tIns="208280" rIns="2510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933733"/>
        <a:ext cx="3234394" cy="756000"/>
      </dsp:txXfrm>
    </dsp:sp>
    <dsp:sp modelId="{B857914E-9934-4187-90CC-E15F8B3BF5A0}">
      <dsp:nvSpPr>
        <dsp:cNvPr id="0" name=""/>
        <dsp:cNvSpPr/>
      </dsp:nvSpPr>
      <dsp:spPr>
        <a:xfrm>
          <a:off x="161719" y="2786134"/>
          <a:ext cx="2264076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77" tIns="0" rIns="855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29" y="2800544"/>
        <a:ext cx="2235256" cy="266380"/>
      </dsp:txXfrm>
    </dsp:sp>
    <dsp:sp modelId="{E235C06F-3634-4139-ACD0-B1727B9212E0}">
      <dsp:nvSpPr>
        <dsp:cNvPr id="0" name=""/>
        <dsp:cNvSpPr/>
      </dsp:nvSpPr>
      <dsp:spPr>
        <a:xfrm>
          <a:off x="0" y="3891334"/>
          <a:ext cx="3234394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25" tIns="208280" rIns="2510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91334"/>
        <a:ext cx="3234394" cy="582750"/>
      </dsp:txXfrm>
    </dsp:sp>
    <dsp:sp modelId="{F0A182B1-817D-48B8-BA76-29D3A7F74063}">
      <dsp:nvSpPr>
        <dsp:cNvPr id="0" name=""/>
        <dsp:cNvSpPr/>
      </dsp:nvSpPr>
      <dsp:spPr>
        <a:xfrm>
          <a:off x="161719" y="3743734"/>
          <a:ext cx="2264076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77" tIns="0" rIns="855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29" y="3758144"/>
        <a:ext cx="2235256" cy="2663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035251"/>
          <a:ext cx="3101663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724" tIns="187452" rIns="24072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1035251"/>
        <a:ext cx="3101663" cy="1757700"/>
      </dsp:txXfrm>
    </dsp:sp>
    <dsp:sp modelId="{C19619EE-3A82-4B50-97DA-01E1CFB00227}">
      <dsp:nvSpPr>
        <dsp:cNvPr id="0" name=""/>
        <dsp:cNvSpPr/>
      </dsp:nvSpPr>
      <dsp:spPr>
        <a:xfrm>
          <a:off x="155083" y="902411"/>
          <a:ext cx="217116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65" tIns="0" rIns="8206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052" y="915380"/>
        <a:ext cx="2145226" cy="239742"/>
      </dsp:txXfrm>
    </dsp:sp>
    <dsp:sp modelId="{2A86AD56-BC4E-4A76-B11C-2EB83CCC2BEF}">
      <dsp:nvSpPr>
        <dsp:cNvPr id="0" name=""/>
        <dsp:cNvSpPr/>
      </dsp:nvSpPr>
      <dsp:spPr>
        <a:xfrm>
          <a:off x="0" y="2974391"/>
          <a:ext cx="31016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724" tIns="187452" rIns="24072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 Segment, Construct a Segment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an Angle, Construct an Angle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Construct Parallel Lines and Perpendicular Bisector</a:t>
          </a:r>
          <a:endParaRPr lang="en-US" sz="900" kern="1200" dirty="0"/>
        </a:p>
      </dsp:txBody>
      <dsp:txXfrm>
        <a:off x="0" y="2974391"/>
        <a:ext cx="3101663" cy="680400"/>
      </dsp:txXfrm>
    </dsp:sp>
    <dsp:sp modelId="{B857914E-9934-4187-90CC-E15F8B3BF5A0}">
      <dsp:nvSpPr>
        <dsp:cNvPr id="0" name=""/>
        <dsp:cNvSpPr/>
      </dsp:nvSpPr>
      <dsp:spPr>
        <a:xfrm>
          <a:off x="155083" y="2841551"/>
          <a:ext cx="2171164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65" tIns="0" rIns="8206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052" y="2854520"/>
        <a:ext cx="2145226" cy="239742"/>
      </dsp:txXfrm>
    </dsp:sp>
    <dsp:sp modelId="{E235C06F-3634-4139-ACD0-B1727B9212E0}">
      <dsp:nvSpPr>
        <dsp:cNvPr id="0" name=""/>
        <dsp:cNvSpPr/>
      </dsp:nvSpPr>
      <dsp:spPr>
        <a:xfrm>
          <a:off x="0" y="3836231"/>
          <a:ext cx="310166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724" tIns="187452" rIns="240724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3836231"/>
        <a:ext cx="3101663" cy="524475"/>
      </dsp:txXfrm>
    </dsp:sp>
    <dsp:sp modelId="{F0A182B1-817D-48B8-BA76-29D3A7F74063}">
      <dsp:nvSpPr>
        <dsp:cNvPr id="0" name=""/>
        <dsp:cNvSpPr/>
      </dsp:nvSpPr>
      <dsp:spPr>
        <a:xfrm>
          <a:off x="155083" y="3703391"/>
          <a:ext cx="2171164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65" tIns="0" rIns="8206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052" y="3716360"/>
        <a:ext cx="2145226" cy="2397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035251"/>
          <a:ext cx="3169245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1035251"/>
        <a:ext cx="3169245" cy="1757700"/>
      </dsp:txXfrm>
    </dsp:sp>
    <dsp:sp modelId="{C19619EE-3A82-4B50-97DA-01E1CFB00227}">
      <dsp:nvSpPr>
        <dsp:cNvPr id="0" name=""/>
        <dsp:cNvSpPr/>
      </dsp:nvSpPr>
      <dsp:spPr>
        <a:xfrm>
          <a:off x="158462" y="902411"/>
          <a:ext cx="2218471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1431" y="915380"/>
        <a:ext cx="2192533" cy="239742"/>
      </dsp:txXfrm>
    </dsp:sp>
    <dsp:sp modelId="{2A86AD56-BC4E-4A76-B11C-2EB83CCC2BEF}">
      <dsp:nvSpPr>
        <dsp:cNvPr id="0" name=""/>
        <dsp:cNvSpPr/>
      </dsp:nvSpPr>
      <dsp:spPr>
        <a:xfrm>
          <a:off x="0" y="2974391"/>
          <a:ext cx="316924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 Segment, Construct a Segment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an Angle, Construct an Angle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Construct Parallel Lines and Perpendicular Bisector</a:t>
          </a:r>
          <a:endParaRPr lang="en-US" sz="900" kern="1200" dirty="0"/>
        </a:p>
      </dsp:txBody>
      <dsp:txXfrm>
        <a:off x="0" y="2974391"/>
        <a:ext cx="3169245" cy="680400"/>
      </dsp:txXfrm>
    </dsp:sp>
    <dsp:sp modelId="{B857914E-9934-4187-90CC-E15F8B3BF5A0}">
      <dsp:nvSpPr>
        <dsp:cNvPr id="0" name=""/>
        <dsp:cNvSpPr/>
      </dsp:nvSpPr>
      <dsp:spPr>
        <a:xfrm>
          <a:off x="158462" y="2841551"/>
          <a:ext cx="2218471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1431" y="2854520"/>
        <a:ext cx="2192533" cy="239742"/>
      </dsp:txXfrm>
    </dsp:sp>
    <dsp:sp modelId="{E235C06F-3634-4139-ACD0-B1727B9212E0}">
      <dsp:nvSpPr>
        <dsp:cNvPr id="0" name=""/>
        <dsp:cNvSpPr/>
      </dsp:nvSpPr>
      <dsp:spPr>
        <a:xfrm>
          <a:off x="0" y="3836231"/>
          <a:ext cx="3169245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3836231"/>
        <a:ext cx="3169245" cy="524475"/>
      </dsp:txXfrm>
    </dsp:sp>
    <dsp:sp modelId="{F0A182B1-817D-48B8-BA76-29D3A7F74063}">
      <dsp:nvSpPr>
        <dsp:cNvPr id="0" name=""/>
        <dsp:cNvSpPr/>
      </dsp:nvSpPr>
      <dsp:spPr>
        <a:xfrm>
          <a:off x="158462" y="3703391"/>
          <a:ext cx="2218471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1431" y="3716360"/>
        <a:ext cx="2192533" cy="23974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035251"/>
          <a:ext cx="3152681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1035251"/>
        <a:ext cx="3152681" cy="1757700"/>
      </dsp:txXfrm>
    </dsp:sp>
    <dsp:sp modelId="{C19619EE-3A82-4B50-97DA-01E1CFB00227}">
      <dsp:nvSpPr>
        <dsp:cNvPr id="0" name=""/>
        <dsp:cNvSpPr/>
      </dsp:nvSpPr>
      <dsp:spPr>
        <a:xfrm>
          <a:off x="157634" y="902411"/>
          <a:ext cx="220687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0603" y="915380"/>
        <a:ext cx="2180938" cy="239742"/>
      </dsp:txXfrm>
    </dsp:sp>
    <dsp:sp modelId="{2A86AD56-BC4E-4A76-B11C-2EB83CCC2BEF}">
      <dsp:nvSpPr>
        <dsp:cNvPr id="0" name=""/>
        <dsp:cNvSpPr/>
      </dsp:nvSpPr>
      <dsp:spPr>
        <a:xfrm>
          <a:off x="0" y="2974391"/>
          <a:ext cx="315268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 Segment, Construct a Segment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an Angle, Construct an Angle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Construct Parallel Lines and Perpendicular Bisector</a:t>
          </a:r>
          <a:endParaRPr lang="en-US" sz="900" kern="1200" dirty="0"/>
        </a:p>
      </dsp:txBody>
      <dsp:txXfrm>
        <a:off x="0" y="2974391"/>
        <a:ext cx="3152681" cy="680400"/>
      </dsp:txXfrm>
    </dsp:sp>
    <dsp:sp modelId="{B857914E-9934-4187-90CC-E15F8B3BF5A0}">
      <dsp:nvSpPr>
        <dsp:cNvPr id="0" name=""/>
        <dsp:cNvSpPr/>
      </dsp:nvSpPr>
      <dsp:spPr>
        <a:xfrm>
          <a:off x="157634" y="2841551"/>
          <a:ext cx="2206876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0603" y="2854520"/>
        <a:ext cx="2180938" cy="239742"/>
      </dsp:txXfrm>
    </dsp:sp>
    <dsp:sp modelId="{E235C06F-3634-4139-ACD0-B1727B9212E0}">
      <dsp:nvSpPr>
        <dsp:cNvPr id="0" name=""/>
        <dsp:cNvSpPr/>
      </dsp:nvSpPr>
      <dsp:spPr>
        <a:xfrm>
          <a:off x="0" y="3836231"/>
          <a:ext cx="3152681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3836231"/>
        <a:ext cx="3152681" cy="524475"/>
      </dsp:txXfrm>
    </dsp:sp>
    <dsp:sp modelId="{F0A182B1-817D-48B8-BA76-29D3A7F74063}">
      <dsp:nvSpPr>
        <dsp:cNvPr id="0" name=""/>
        <dsp:cNvSpPr/>
      </dsp:nvSpPr>
      <dsp:spPr>
        <a:xfrm>
          <a:off x="157634" y="3703391"/>
          <a:ext cx="2206876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0603" y="3716360"/>
        <a:ext cx="2180938" cy="23974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035251"/>
          <a:ext cx="3145271" cy="175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08" tIns="187452" rIns="2441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1035251"/>
        <a:ext cx="3145271" cy="1757700"/>
      </dsp:txXfrm>
    </dsp:sp>
    <dsp:sp modelId="{C19619EE-3A82-4B50-97DA-01E1CFB00227}">
      <dsp:nvSpPr>
        <dsp:cNvPr id="0" name=""/>
        <dsp:cNvSpPr/>
      </dsp:nvSpPr>
      <dsp:spPr>
        <a:xfrm>
          <a:off x="157263" y="902411"/>
          <a:ext cx="2201689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19" tIns="0" rIns="8321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0232" y="915380"/>
        <a:ext cx="2175751" cy="239742"/>
      </dsp:txXfrm>
    </dsp:sp>
    <dsp:sp modelId="{2A86AD56-BC4E-4A76-B11C-2EB83CCC2BEF}">
      <dsp:nvSpPr>
        <dsp:cNvPr id="0" name=""/>
        <dsp:cNvSpPr/>
      </dsp:nvSpPr>
      <dsp:spPr>
        <a:xfrm>
          <a:off x="0" y="2974391"/>
          <a:ext cx="314527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08" tIns="187452" rIns="2441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 Segment, Construct a Segment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Copy an Angle, Construct an Angle Bisector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Construct Parallel Lines and Perpendicular Bisector</a:t>
          </a:r>
          <a:endParaRPr lang="en-US" sz="900" kern="1200" dirty="0"/>
        </a:p>
      </dsp:txBody>
      <dsp:txXfrm>
        <a:off x="0" y="2974391"/>
        <a:ext cx="3145271" cy="680400"/>
      </dsp:txXfrm>
    </dsp:sp>
    <dsp:sp modelId="{B857914E-9934-4187-90CC-E15F8B3BF5A0}">
      <dsp:nvSpPr>
        <dsp:cNvPr id="0" name=""/>
        <dsp:cNvSpPr/>
      </dsp:nvSpPr>
      <dsp:spPr>
        <a:xfrm>
          <a:off x="157263" y="2841551"/>
          <a:ext cx="2201689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19" tIns="0" rIns="8321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0232" y="2854520"/>
        <a:ext cx="2175751" cy="239742"/>
      </dsp:txXfrm>
    </dsp:sp>
    <dsp:sp modelId="{E235C06F-3634-4139-ACD0-B1727B9212E0}">
      <dsp:nvSpPr>
        <dsp:cNvPr id="0" name=""/>
        <dsp:cNvSpPr/>
      </dsp:nvSpPr>
      <dsp:spPr>
        <a:xfrm>
          <a:off x="0" y="3836231"/>
          <a:ext cx="3145271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108" tIns="187452" rIns="2441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5 Question Daily Assessment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Daily Ticket out the Door</a:t>
          </a:r>
          <a:endParaRPr lang="en-US" sz="900" kern="1200" dirty="0"/>
        </a:p>
      </dsp:txBody>
      <dsp:txXfrm>
        <a:off x="0" y="3836231"/>
        <a:ext cx="3145271" cy="524475"/>
      </dsp:txXfrm>
    </dsp:sp>
    <dsp:sp modelId="{F0A182B1-817D-48B8-BA76-29D3A7F74063}">
      <dsp:nvSpPr>
        <dsp:cNvPr id="0" name=""/>
        <dsp:cNvSpPr/>
      </dsp:nvSpPr>
      <dsp:spPr>
        <a:xfrm>
          <a:off x="157263" y="3703391"/>
          <a:ext cx="2201689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219" tIns="0" rIns="8321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0232" y="3716360"/>
        <a:ext cx="2175751" cy="23974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36633"/>
          <a:ext cx="3260611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208280" rIns="2530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G.CO.9 Prove geometric theorems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Prove theorems about lines and angles (Vertical angles, Relationships with Transversals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0" y="936633"/>
        <a:ext cx="3260611" cy="1795500"/>
      </dsp:txXfrm>
    </dsp:sp>
    <dsp:sp modelId="{C19619EE-3A82-4B50-97DA-01E1CFB00227}">
      <dsp:nvSpPr>
        <dsp:cNvPr id="0" name=""/>
        <dsp:cNvSpPr/>
      </dsp:nvSpPr>
      <dsp:spPr>
        <a:xfrm>
          <a:off x="163030" y="789033"/>
          <a:ext cx="2282427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7440" y="803443"/>
        <a:ext cx="2253607" cy="266380"/>
      </dsp:txXfrm>
    </dsp:sp>
    <dsp:sp modelId="{2A86AD56-BC4E-4A76-B11C-2EB83CCC2BEF}">
      <dsp:nvSpPr>
        <dsp:cNvPr id="0" name=""/>
        <dsp:cNvSpPr/>
      </dsp:nvSpPr>
      <dsp:spPr>
        <a:xfrm>
          <a:off x="0" y="2933733"/>
          <a:ext cx="326061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208280" rIns="25306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 Segment, Construct a Segment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Copy an Angle, Construct an Angle Bisector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Construct Parallel Lines and Perpendicular Bisector</a:t>
          </a:r>
          <a:endParaRPr lang="en-US" sz="1000" kern="1200" dirty="0"/>
        </a:p>
      </dsp:txBody>
      <dsp:txXfrm>
        <a:off x="0" y="2933733"/>
        <a:ext cx="3260611" cy="756000"/>
      </dsp:txXfrm>
    </dsp:sp>
    <dsp:sp modelId="{B857914E-9934-4187-90CC-E15F8B3BF5A0}">
      <dsp:nvSpPr>
        <dsp:cNvPr id="0" name=""/>
        <dsp:cNvSpPr/>
      </dsp:nvSpPr>
      <dsp:spPr>
        <a:xfrm>
          <a:off x="163030" y="2786134"/>
          <a:ext cx="2282427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7440" y="2800544"/>
        <a:ext cx="2253607" cy="266380"/>
      </dsp:txXfrm>
    </dsp:sp>
    <dsp:sp modelId="{E235C06F-3634-4139-ACD0-B1727B9212E0}">
      <dsp:nvSpPr>
        <dsp:cNvPr id="0" name=""/>
        <dsp:cNvSpPr/>
      </dsp:nvSpPr>
      <dsp:spPr>
        <a:xfrm>
          <a:off x="0" y="3891334"/>
          <a:ext cx="3260611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208280" rIns="25306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891334"/>
        <a:ext cx="3260611" cy="582750"/>
      </dsp:txXfrm>
    </dsp:sp>
    <dsp:sp modelId="{F0A182B1-817D-48B8-BA76-29D3A7F74063}">
      <dsp:nvSpPr>
        <dsp:cNvPr id="0" name=""/>
        <dsp:cNvSpPr/>
      </dsp:nvSpPr>
      <dsp:spPr>
        <a:xfrm>
          <a:off x="163030" y="3743734"/>
          <a:ext cx="2282427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7440" y="3758144"/>
        <a:ext cx="2253607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082321"/>
          <a:ext cx="3464981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921" tIns="208280" rIns="2689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follow from the definition of congruence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1082321"/>
        <a:ext cx="3464981" cy="1795500"/>
      </dsp:txXfrm>
    </dsp:sp>
    <dsp:sp modelId="{C19619EE-3A82-4B50-97DA-01E1CFB00227}">
      <dsp:nvSpPr>
        <dsp:cNvPr id="0" name=""/>
        <dsp:cNvSpPr/>
      </dsp:nvSpPr>
      <dsp:spPr>
        <a:xfrm>
          <a:off x="173249" y="934721"/>
          <a:ext cx="2425486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8" tIns="0" rIns="9167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7659" y="949131"/>
        <a:ext cx="2396666" cy="266380"/>
      </dsp:txXfrm>
    </dsp:sp>
    <dsp:sp modelId="{2A86AD56-BC4E-4A76-B11C-2EB83CCC2BEF}">
      <dsp:nvSpPr>
        <dsp:cNvPr id="0" name=""/>
        <dsp:cNvSpPr/>
      </dsp:nvSpPr>
      <dsp:spPr>
        <a:xfrm>
          <a:off x="0" y="3079421"/>
          <a:ext cx="3464981" cy="464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921" tIns="208280" rIns="26892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Congruent Triangles</a:t>
          </a:r>
          <a:endParaRPr lang="en-US" sz="1200" kern="1200" dirty="0"/>
        </a:p>
      </dsp:txBody>
      <dsp:txXfrm>
        <a:off x="0" y="3079421"/>
        <a:ext cx="3464981" cy="464625"/>
      </dsp:txXfrm>
    </dsp:sp>
    <dsp:sp modelId="{B857914E-9934-4187-90CC-E15F8B3BF5A0}">
      <dsp:nvSpPr>
        <dsp:cNvPr id="0" name=""/>
        <dsp:cNvSpPr/>
      </dsp:nvSpPr>
      <dsp:spPr>
        <a:xfrm>
          <a:off x="173249" y="2931821"/>
          <a:ext cx="2425486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8" tIns="0" rIns="9167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7659" y="2946231"/>
        <a:ext cx="2396666" cy="266380"/>
      </dsp:txXfrm>
    </dsp:sp>
    <dsp:sp modelId="{E235C06F-3634-4139-ACD0-B1727B9212E0}">
      <dsp:nvSpPr>
        <dsp:cNvPr id="0" name=""/>
        <dsp:cNvSpPr/>
      </dsp:nvSpPr>
      <dsp:spPr>
        <a:xfrm>
          <a:off x="0" y="3745646"/>
          <a:ext cx="3464981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921" tIns="208280" rIns="26892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5 Question Daily Assessment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Daily Ticket out the Door</a:t>
          </a:r>
          <a:endParaRPr lang="en-US" sz="1000" kern="1200" dirty="0"/>
        </a:p>
      </dsp:txBody>
      <dsp:txXfrm>
        <a:off x="0" y="3745646"/>
        <a:ext cx="3464981" cy="582750"/>
      </dsp:txXfrm>
    </dsp:sp>
    <dsp:sp modelId="{F0A182B1-817D-48B8-BA76-29D3A7F74063}">
      <dsp:nvSpPr>
        <dsp:cNvPr id="0" name=""/>
        <dsp:cNvSpPr/>
      </dsp:nvSpPr>
      <dsp:spPr>
        <a:xfrm>
          <a:off x="173249" y="3598046"/>
          <a:ext cx="2425486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678" tIns="0" rIns="9167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7659" y="3612456"/>
        <a:ext cx="2396666" cy="2663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814785"/>
          <a:ext cx="3533212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17" tIns="229108" rIns="2742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Explain how the criteria for triangle congruence follow from the definition of congruence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814785"/>
        <a:ext cx="3533212" cy="2182950"/>
      </dsp:txXfrm>
    </dsp:sp>
    <dsp:sp modelId="{C19619EE-3A82-4B50-97DA-01E1CFB00227}">
      <dsp:nvSpPr>
        <dsp:cNvPr id="0" name=""/>
        <dsp:cNvSpPr/>
      </dsp:nvSpPr>
      <dsp:spPr>
        <a:xfrm>
          <a:off x="176660" y="652425"/>
          <a:ext cx="2473248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3" tIns="0" rIns="9348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What am I learning today?</a:t>
          </a:r>
          <a:endParaRPr lang="en-US" sz="1100" kern="1200" dirty="0"/>
        </a:p>
      </dsp:txBody>
      <dsp:txXfrm>
        <a:off x="192512" y="668277"/>
        <a:ext cx="2441544" cy="293016"/>
      </dsp:txXfrm>
    </dsp:sp>
    <dsp:sp modelId="{2A86AD56-BC4E-4A76-B11C-2EB83CCC2BEF}">
      <dsp:nvSpPr>
        <dsp:cNvPr id="0" name=""/>
        <dsp:cNvSpPr/>
      </dsp:nvSpPr>
      <dsp:spPr>
        <a:xfrm>
          <a:off x="0" y="3219495"/>
          <a:ext cx="3533212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17" tIns="229108" rIns="274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Congruent Triangles</a:t>
          </a:r>
          <a:endParaRPr lang="en-US" sz="1000" kern="1200" dirty="0"/>
        </a:p>
      </dsp:txBody>
      <dsp:txXfrm>
        <a:off x="0" y="3219495"/>
        <a:ext cx="3533212" cy="528412"/>
      </dsp:txXfrm>
    </dsp:sp>
    <dsp:sp modelId="{B857914E-9934-4187-90CC-E15F8B3BF5A0}">
      <dsp:nvSpPr>
        <dsp:cNvPr id="0" name=""/>
        <dsp:cNvSpPr/>
      </dsp:nvSpPr>
      <dsp:spPr>
        <a:xfrm>
          <a:off x="176660" y="3057135"/>
          <a:ext cx="2473248" cy="32472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3" tIns="0" rIns="9348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What am I going to do today?</a:t>
          </a:r>
          <a:endParaRPr lang="en-US" sz="1100" kern="1200" dirty="0"/>
        </a:p>
      </dsp:txBody>
      <dsp:txXfrm>
        <a:off x="192512" y="3072987"/>
        <a:ext cx="2441544" cy="293016"/>
      </dsp:txXfrm>
    </dsp:sp>
    <dsp:sp modelId="{E235C06F-3634-4139-ACD0-B1727B9212E0}">
      <dsp:nvSpPr>
        <dsp:cNvPr id="0" name=""/>
        <dsp:cNvSpPr/>
      </dsp:nvSpPr>
      <dsp:spPr>
        <a:xfrm>
          <a:off x="0" y="3969667"/>
          <a:ext cx="3533212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217" tIns="229108" rIns="27421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969667"/>
        <a:ext cx="3533212" cy="641024"/>
      </dsp:txXfrm>
    </dsp:sp>
    <dsp:sp modelId="{F0A182B1-817D-48B8-BA76-29D3A7F74063}">
      <dsp:nvSpPr>
        <dsp:cNvPr id="0" name=""/>
        <dsp:cNvSpPr/>
      </dsp:nvSpPr>
      <dsp:spPr>
        <a:xfrm>
          <a:off x="176660" y="3807307"/>
          <a:ext cx="2473248" cy="32472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83" tIns="0" rIns="93483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How will I show you that I’ve learned it?</a:t>
          </a:r>
          <a:endParaRPr lang="en-US" sz="1100" kern="1200" dirty="0"/>
        </a:p>
      </dsp:txBody>
      <dsp:txXfrm>
        <a:off x="192512" y="3823159"/>
        <a:ext cx="2441544" cy="2930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28938"/>
          <a:ext cx="311955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(SSS, SAS, ASA, AAS, and HL) follow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928938"/>
        <a:ext cx="3119553" cy="2041200"/>
      </dsp:txXfrm>
    </dsp:sp>
    <dsp:sp modelId="{C19619EE-3A82-4B50-97DA-01E1CFB00227}">
      <dsp:nvSpPr>
        <dsp:cNvPr id="0" name=""/>
        <dsp:cNvSpPr/>
      </dsp:nvSpPr>
      <dsp:spPr>
        <a:xfrm>
          <a:off x="155977" y="796098"/>
          <a:ext cx="218368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946" y="809067"/>
        <a:ext cx="2157749" cy="239742"/>
      </dsp:txXfrm>
    </dsp:sp>
    <dsp:sp modelId="{2A86AD56-BC4E-4A76-B11C-2EB83CCC2BEF}">
      <dsp:nvSpPr>
        <dsp:cNvPr id="0" name=""/>
        <dsp:cNvSpPr/>
      </dsp:nvSpPr>
      <dsp:spPr>
        <a:xfrm>
          <a:off x="0" y="3151579"/>
          <a:ext cx="311955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Congruent Triangles</a:t>
          </a:r>
          <a:endParaRPr lang="en-US" sz="900" kern="1200" dirty="0"/>
        </a:p>
      </dsp:txBody>
      <dsp:txXfrm>
        <a:off x="0" y="3151579"/>
        <a:ext cx="3119553" cy="524475"/>
      </dsp:txXfrm>
    </dsp:sp>
    <dsp:sp modelId="{B857914E-9934-4187-90CC-E15F8B3BF5A0}">
      <dsp:nvSpPr>
        <dsp:cNvPr id="0" name=""/>
        <dsp:cNvSpPr/>
      </dsp:nvSpPr>
      <dsp:spPr>
        <a:xfrm>
          <a:off x="155977" y="3018739"/>
          <a:ext cx="218368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946" y="3031708"/>
        <a:ext cx="2157749" cy="239742"/>
      </dsp:txXfrm>
    </dsp:sp>
    <dsp:sp modelId="{E235C06F-3634-4139-ACD0-B1727B9212E0}">
      <dsp:nvSpPr>
        <dsp:cNvPr id="0" name=""/>
        <dsp:cNvSpPr/>
      </dsp:nvSpPr>
      <dsp:spPr>
        <a:xfrm>
          <a:off x="0" y="3857493"/>
          <a:ext cx="3119553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857493"/>
        <a:ext cx="3119553" cy="609525"/>
      </dsp:txXfrm>
    </dsp:sp>
    <dsp:sp modelId="{F0A182B1-817D-48B8-BA76-29D3A7F74063}">
      <dsp:nvSpPr>
        <dsp:cNvPr id="0" name=""/>
        <dsp:cNvSpPr/>
      </dsp:nvSpPr>
      <dsp:spPr>
        <a:xfrm>
          <a:off x="155977" y="3724654"/>
          <a:ext cx="218368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946" y="3737623"/>
        <a:ext cx="2157749" cy="23974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28938"/>
          <a:ext cx="311955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(SSS, SAS, ASA, AAS, and HL) follow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928938"/>
        <a:ext cx="3119553" cy="2041200"/>
      </dsp:txXfrm>
    </dsp:sp>
    <dsp:sp modelId="{C19619EE-3A82-4B50-97DA-01E1CFB00227}">
      <dsp:nvSpPr>
        <dsp:cNvPr id="0" name=""/>
        <dsp:cNvSpPr/>
      </dsp:nvSpPr>
      <dsp:spPr>
        <a:xfrm>
          <a:off x="155977" y="796098"/>
          <a:ext cx="218368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946" y="809067"/>
        <a:ext cx="2157749" cy="239742"/>
      </dsp:txXfrm>
    </dsp:sp>
    <dsp:sp modelId="{2A86AD56-BC4E-4A76-B11C-2EB83CCC2BEF}">
      <dsp:nvSpPr>
        <dsp:cNvPr id="0" name=""/>
        <dsp:cNvSpPr/>
      </dsp:nvSpPr>
      <dsp:spPr>
        <a:xfrm>
          <a:off x="0" y="3151579"/>
          <a:ext cx="311955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Congruent Triangles</a:t>
          </a:r>
          <a:endParaRPr lang="en-US" sz="900" kern="1200" dirty="0"/>
        </a:p>
      </dsp:txBody>
      <dsp:txXfrm>
        <a:off x="0" y="3151579"/>
        <a:ext cx="3119553" cy="524475"/>
      </dsp:txXfrm>
    </dsp:sp>
    <dsp:sp modelId="{B857914E-9934-4187-90CC-E15F8B3BF5A0}">
      <dsp:nvSpPr>
        <dsp:cNvPr id="0" name=""/>
        <dsp:cNvSpPr/>
      </dsp:nvSpPr>
      <dsp:spPr>
        <a:xfrm>
          <a:off x="155977" y="3018739"/>
          <a:ext cx="218368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946" y="3031708"/>
        <a:ext cx="2157749" cy="239742"/>
      </dsp:txXfrm>
    </dsp:sp>
    <dsp:sp modelId="{E235C06F-3634-4139-ACD0-B1727B9212E0}">
      <dsp:nvSpPr>
        <dsp:cNvPr id="0" name=""/>
        <dsp:cNvSpPr/>
      </dsp:nvSpPr>
      <dsp:spPr>
        <a:xfrm>
          <a:off x="0" y="3857493"/>
          <a:ext cx="3119553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857493"/>
        <a:ext cx="3119553" cy="609525"/>
      </dsp:txXfrm>
    </dsp:sp>
    <dsp:sp modelId="{F0A182B1-817D-48B8-BA76-29D3A7F74063}">
      <dsp:nvSpPr>
        <dsp:cNvPr id="0" name=""/>
        <dsp:cNvSpPr/>
      </dsp:nvSpPr>
      <dsp:spPr>
        <a:xfrm>
          <a:off x="155977" y="3724654"/>
          <a:ext cx="218368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946" y="3737623"/>
        <a:ext cx="2157749" cy="23974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28938"/>
          <a:ext cx="311955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(SSS, SAS, ASA, AAS, and HL) follow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928938"/>
        <a:ext cx="3119553" cy="2041200"/>
      </dsp:txXfrm>
    </dsp:sp>
    <dsp:sp modelId="{C19619EE-3A82-4B50-97DA-01E1CFB00227}">
      <dsp:nvSpPr>
        <dsp:cNvPr id="0" name=""/>
        <dsp:cNvSpPr/>
      </dsp:nvSpPr>
      <dsp:spPr>
        <a:xfrm>
          <a:off x="155977" y="796098"/>
          <a:ext cx="218368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946" y="809067"/>
        <a:ext cx="2157749" cy="239742"/>
      </dsp:txXfrm>
    </dsp:sp>
    <dsp:sp modelId="{2A86AD56-BC4E-4A76-B11C-2EB83CCC2BEF}">
      <dsp:nvSpPr>
        <dsp:cNvPr id="0" name=""/>
        <dsp:cNvSpPr/>
      </dsp:nvSpPr>
      <dsp:spPr>
        <a:xfrm>
          <a:off x="0" y="3151579"/>
          <a:ext cx="311955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Congruent Triangles</a:t>
          </a:r>
          <a:endParaRPr lang="en-US" sz="900" kern="1200" dirty="0"/>
        </a:p>
      </dsp:txBody>
      <dsp:txXfrm>
        <a:off x="0" y="3151579"/>
        <a:ext cx="3119553" cy="524475"/>
      </dsp:txXfrm>
    </dsp:sp>
    <dsp:sp modelId="{B857914E-9934-4187-90CC-E15F8B3BF5A0}">
      <dsp:nvSpPr>
        <dsp:cNvPr id="0" name=""/>
        <dsp:cNvSpPr/>
      </dsp:nvSpPr>
      <dsp:spPr>
        <a:xfrm>
          <a:off x="155977" y="3018739"/>
          <a:ext cx="218368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946" y="3031708"/>
        <a:ext cx="2157749" cy="239742"/>
      </dsp:txXfrm>
    </dsp:sp>
    <dsp:sp modelId="{E235C06F-3634-4139-ACD0-B1727B9212E0}">
      <dsp:nvSpPr>
        <dsp:cNvPr id="0" name=""/>
        <dsp:cNvSpPr/>
      </dsp:nvSpPr>
      <dsp:spPr>
        <a:xfrm>
          <a:off x="0" y="3857493"/>
          <a:ext cx="3119553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857493"/>
        <a:ext cx="3119553" cy="609525"/>
      </dsp:txXfrm>
    </dsp:sp>
    <dsp:sp modelId="{F0A182B1-817D-48B8-BA76-29D3A7F74063}">
      <dsp:nvSpPr>
        <dsp:cNvPr id="0" name=""/>
        <dsp:cNvSpPr/>
      </dsp:nvSpPr>
      <dsp:spPr>
        <a:xfrm>
          <a:off x="155977" y="3724654"/>
          <a:ext cx="218368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946" y="3737623"/>
        <a:ext cx="2157749" cy="23974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28938"/>
          <a:ext cx="311955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(SSS, SAS, ASA, AAS, and HL) follow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928938"/>
        <a:ext cx="3119553" cy="2041200"/>
      </dsp:txXfrm>
    </dsp:sp>
    <dsp:sp modelId="{C19619EE-3A82-4B50-97DA-01E1CFB00227}">
      <dsp:nvSpPr>
        <dsp:cNvPr id="0" name=""/>
        <dsp:cNvSpPr/>
      </dsp:nvSpPr>
      <dsp:spPr>
        <a:xfrm>
          <a:off x="155977" y="796098"/>
          <a:ext cx="218368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946" y="809067"/>
        <a:ext cx="2157749" cy="239742"/>
      </dsp:txXfrm>
    </dsp:sp>
    <dsp:sp modelId="{2A86AD56-BC4E-4A76-B11C-2EB83CCC2BEF}">
      <dsp:nvSpPr>
        <dsp:cNvPr id="0" name=""/>
        <dsp:cNvSpPr/>
      </dsp:nvSpPr>
      <dsp:spPr>
        <a:xfrm>
          <a:off x="0" y="3151579"/>
          <a:ext cx="311955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Congruent Triangles</a:t>
          </a:r>
          <a:endParaRPr lang="en-US" sz="900" kern="1200" dirty="0"/>
        </a:p>
      </dsp:txBody>
      <dsp:txXfrm>
        <a:off x="0" y="3151579"/>
        <a:ext cx="3119553" cy="524475"/>
      </dsp:txXfrm>
    </dsp:sp>
    <dsp:sp modelId="{B857914E-9934-4187-90CC-E15F8B3BF5A0}">
      <dsp:nvSpPr>
        <dsp:cNvPr id="0" name=""/>
        <dsp:cNvSpPr/>
      </dsp:nvSpPr>
      <dsp:spPr>
        <a:xfrm>
          <a:off x="155977" y="3018739"/>
          <a:ext cx="218368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946" y="3031708"/>
        <a:ext cx="2157749" cy="239742"/>
      </dsp:txXfrm>
    </dsp:sp>
    <dsp:sp modelId="{E235C06F-3634-4139-ACD0-B1727B9212E0}">
      <dsp:nvSpPr>
        <dsp:cNvPr id="0" name=""/>
        <dsp:cNvSpPr/>
      </dsp:nvSpPr>
      <dsp:spPr>
        <a:xfrm>
          <a:off x="0" y="3857493"/>
          <a:ext cx="3119553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857493"/>
        <a:ext cx="3119553" cy="609525"/>
      </dsp:txXfrm>
    </dsp:sp>
    <dsp:sp modelId="{F0A182B1-817D-48B8-BA76-29D3A7F74063}">
      <dsp:nvSpPr>
        <dsp:cNvPr id="0" name=""/>
        <dsp:cNvSpPr/>
      </dsp:nvSpPr>
      <dsp:spPr>
        <a:xfrm>
          <a:off x="155977" y="3724654"/>
          <a:ext cx="218368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946" y="3737623"/>
        <a:ext cx="2157749" cy="23974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928938"/>
          <a:ext cx="3119553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G.CO.8 Understand congruence in terms of rigid motions</a:t>
          </a:r>
          <a:endParaRPr lang="en-US" sz="1600" kern="1200" dirty="0">
            <a:solidFill>
              <a:srgbClr val="FF0000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Explain how the criteria for triangle congruence (SSS, SAS, ASA, AAS, and HL) follow from the definition of congruence in terms of rigid motions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0" y="928938"/>
        <a:ext cx="3119553" cy="2041200"/>
      </dsp:txXfrm>
    </dsp:sp>
    <dsp:sp modelId="{C19619EE-3A82-4B50-97DA-01E1CFB00227}">
      <dsp:nvSpPr>
        <dsp:cNvPr id="0" name=""/>
        <dsp:cNvSpPr/>
      </dsp:nvSpPr>
      <dsp:spPr>
        <a:xfrm>
          <a:off x="155977" y="796098"/>
          <a:ext cx="218368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946" y="809067"/>
        <a:ext cx="2157749" cy="239742"/>
      </dsp:txXfrm>
    </dsp:sp>
    <dsp:sp modelId="{2A86AD56-BC4E-4A76-B11C-2EB83CCC2BEF}">
      <dsp:nvSpPr>
        <dsp:cNvPr id="0" name=""/>
        <dsp:cNvSpPr/>
      </dsp:nvSpPr>
      <dsp:spPr>
        <a:xfrm>
          <a:off x="0" y="3151579"/>
          <a:ext cx="3119553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Congruent Triangles</a:t>
          </a:r>
          <a:endParaRPr lang="en-US" sz="900" kern="1200" dirty="0"/>
        </a:p>
      </dsp:txBody>
      <dsp:txXfrm>
        <a:off x="0" y="3151579"/>
        <a:ext cx="3119553" cy="524475"/>
      </dsp:txXfrm>
    </dsp:sp>
    <dsp:sp modelId="{B857914E-9934-4187-90CC-E15F8B3BF5A0}">
      <dsp:nvSpPr>
        <dsp:cNvPr id="0" name=""/>
        <dsp:cNvSpPr/>
      </dsp:nvSpPr>
      <dsp:spPr>
        <a:xfrm>
          <a:off x="155977" y="3018739"/>
          <a:ext cx="218368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946" y="3031708"/>
        <a:ext cx="2157749" cy="239742"/>
      </dsp:txXfrm>
    </dsp:sp>
    <dsp:sp modelId="{E235C06F-3634-4139-ACD0-B1727B9212E0}">
      <dsp:nvSpPr>
        <dsp:cNvPr id="0" name=""/>
        <dsp:cNvSpPr/>
      </dsp:nvSpPr>
      <dsp:spPr>
        <a:xfrm>
          <a:off x="0" y="3857493"/>
          <a:ext cx="3119553" cy="609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112" tIns="187452" rIns="24211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5 Question Daily Assessment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Daily Ticket out the Door</a:t>
          </a:r>
          <a:endParaRPr lang="en-US" sz="1100" kern="1200" dirty="0"/>
        </a:p>
      </dsp:txBody>
      <dsp:txXfrm>
        <a:off x="0" y="3857493"/>
        <a:ext cx="3119553" cy="609525"/>
      </dsp:txXfrm>
    </dsp:sp>
    <dsp:sp modelId="{F0A182B1-817D-48B8-BA76-29D3A7F74063}">
      <dsp:nvSpPr>
        <dsp:cNvPr id="0" name=""/>
        <dsp:cNvSpPr/>
      </dsp:nvSpPr>
      <dsp:spPr>
        <a:xfrm>
          <a:off x="155977" y="3724654"/>
          <a:ext cx="218368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38" tIns="0" rIns="82538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946" y="3737623"/>
        <a:ext cx="2157749" cy="23974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457876"/>
          <a:ext cx="3260611" cy="1205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104140" rIns="2530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457876"/>
        <a:ext cx="3260611" cy="1205199"/>
      </dsp:txXfrm>
    </dsp:sp>
    <dsp:sp modelId="{C19619EE-3A82-4B50-97DA-01E1CFB00227}">
      <dsp:nvSpPr>
        <dsp:cNvPr id="0" name=""/>
        <dsp:cNvSpPr/>
      </dsp:nvSpPr>
      <dsp:spPr>
        <a:xfrm>
          <a:off x="144803" y="1397717"/>
          <a:ext cx="3108334" cy="1090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am I learning today?</a:t>
          </a:r>
          <a:endParaRPr lang="en-US" sz="1200" kern="1200" dirty="0"/>
        </a:p>
      </dsp:txBody>
      <dsp:txXfrm>
        <a:off x="150128" y="1403042"/>
        <a:ext cx="3097684" cy="98435"/>
      </dsp:txXfrm>
    </dsp:sp>
    <dsp:sp modelId="{2A86AD56-BC4E-4A76-B11C-2EB83CCC2BEF}">
      <dsp:nvSpPr>
        <dsp:cNvPr id="0" name=""/>
        <dsp:cNvSpPr/>
      </dsp:nvSpPr>
      <dsp:spPr>
        <a:xfrm>
          <a:off x="0" y="2655473"/>
          <a:ext cx="3260611" cy="6293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104140" rIns="2530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2655473"/>
        <a:ext cx="3260611" cy="629384"/>
      </dsp:txXfrm>
    </dsp:sp>
    <dsp:sp modelId="{B857914E-9934-4187-90CC-E15F8B3BF5A0}">
      <dsp:nvSpPr>
        <dsp:cNvPr id="0" name=""/>
        <dsp:cNvSpPr/>
      </dsp:nvSpPr>
      <dsp:spPr>
        <a:xfrm>
          <a:off x="138034" y="2595800"/>
          <a:ext cx="3121963" cy="1334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am I going to do today?</a:t>
          </a:r>
          <a:endParaRPr lang="en-US" sz="1400" kern="1200" dirty="0"/>
        </a:p>
      </dsp:txBody>
      <dsp:txXfrm>
        <a:off x="144546" y="2602312"/>
        <a:ext cx="3108939" cy="120376"/>
      </dsp:txXfrm>
    </dsp:sp>
    <dsp:sp modelId="{E235C06F-3634-4139-ACD0-B1727B9212E0}">
      <dsp:nvSpPr>
        <dsp:cNvPr id="0" name=""/>
        <dsp:cNvSpPr/>
      </dsp:nvSpPr>
      <dsp:spPr>
        <a:xfrm>
          <a:off x="0" y="3368402"/>
          <a:ext cx="3260611" cy="566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60" tIns="104140" rIns="25306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3368402"/>
        <a:ext cx="3260611" cy="566446"/>
      </dsp:txXfrm>
    </dsp:sp>
    <dsp:sp modelId="{F0A182B1-817D-48B8-BA76-29D3A7F74063}">
      <dsp:nvSpPr>
        <dsp:cNvPr id="0" name=""/>
        <dsp:cNvSpPr/>
      </dsp:nvSpPr>
      <dsp:spPr>
        <a:xfrm>
          <a:off x="145995" y="3311831"/>
          <a:ext cx="3111198" cy="130298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70" tIns="0" rIns="8627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will I show you that I’ve learned it?</a:t>
          </a:r>
          <a:endParaRPr lang="en-US" sz="1200" kern="1200" dirty="0"/>
        </a:p>
      </dsp:txBody>
      <dsp:txXfrm>
        <a:off x="152356" y="3318192"/>
        <a:ext cx="3098476" cy="11757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703405"/>
          <a:ext cx="3401141" cy="15319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66" tIns="291592" rIns="26396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703405"/>
        <a:ext cx="3401141" cy="1531954"/>
      </dsp:txXfrm>
    </dsp:sp>
    <dsp:sp modelId="{C19619EE-3A82-4B50-97DA-01E1CFB00227}">
      <dsp:nvSpPr>
        <dsp:cNvPr id="0" name=""/>
        <dsp:cNvSpPr/>
      </dsp:nvSpPr>
      <dsp:spPr>
        <a:xfrm>
          <a:off x="170057" y="35135"/>
          <a:ext cx="2240736" cy="980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89" tIns="0" rIns="899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am I learning today?</a:t>
          </a:r>
          <a:endParaRPr lang="en-US" sz="1200" kern="1200" dirty="0"/>
        </a:p>
      </dsp:txBody>
      <dsp:txXfrm>
        <a:off x="217932" y="83010"/>
        <a:ext cx="2144986" cy="884970"/>
      </dsp:txXfrm>
    </dsp:sp>
    <dsp:sp modelId="{2A86AD56-BC4E-4A76-B11C-2EB83CCC2BEF}">
      <dsp:nvSpPr>
        <dsp:cNvPr id="0" name=""/>
        <dsp:cNvSpPr/>
      </dsp:nvSpPr>
      <dsp:spPr>
        <a:xfrm>
          <a:off x="0" y="2742211"/>
          <a:ext cx="3401141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66" tIns="291592" rIns="26396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2742211"/>
        <a:ext cx="3401141" cy="1275750"/>
      </dsp:txXfrm>
    </dsp:sp>
    <dsp:sp modelId="{B857914E-9934-4187-90CC-E15F8B3BF5A0}">
      <dsp:nvSpPr>
        <dsp:cNvPr id="0" name=""/>
        <dsp:cNvSpPr/>
      </dsp:nvSpPr>
      <dsp:spPr>
        <a:xfrm>
          <a:off x="142820" y="2373744"/>
          <a:ext cx="2380798" cy="106272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89" tIns="0" rIns="899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am I going to do today?</a:t>
          </a:r>
          <a:endParaRPr lang="en-US" sz="1200" kern="1200" dirty="0"/>
        </a:p>
      </dsp:txBody>
      <dsp:txXfrm>
        <a:off x="194698" y="2425622"/>
        <a:ext cx="2277042" cy="958964"/>
      </dsp:txXfrm>
    </dsp:sp>
    <dsp:sp modelId="{E235C06F-3634-4139-ACD0-B1727B9212E0}">
      <dsp:nvSpPr>
        <dsp:cNvPr id="0" name=""/>
        <dsp:cNvSpPr/>
      </dsp:nvSpPr>
      <dsp:spPr>
        <a:xfrm>
          <a:off x="0" y="4743721"/>
          <a:ext cx="3401141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966" tIns="291592" rIns="26396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743721"/>
        <a:ext cx="3401141" cy="1219050"/>
      </dsp:txXfrm>
    </dsp:sp>
    <dsp:sp modelId="{F0A182B1-817D-48B8-BA76-29D3A7F74063}">
      <dsp:nvSpPr>
        <dsp:cNvPr id="0" name=""/>
        <dsp:cNvSpPr/>
      </dsp:nvSpPr>
      <dsp:spPr>
        <a:xfrm>
          <a:off x="170057" y="4212361"/>
          <a:ext cx="2380798" cy="106272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89" tIns="0" rIns="8998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How will I show you that I’ve learned it?</a:t>
          </a:r>
          <a:endParaRPr lang="en-US" sz="1200" kern="1200" dirty="0"/>
        </a:p>
      </dsp:txBody>
      <dsp:txXfrm>
        <a:off x="221935" y="4264239"/>
        <a:ext cx="2277042" cy="9589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079065"/>
          <a:ext cx="3272108" cy="1363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52" tIns="170456" rIns="25395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2079065"/>
        <a:ext cx="3272108" cy="1363898"/>
      </dsp:txXfrm>
    </dsp:sp>
    <dsp:sp modelId="{C19619EE-3A82-4B50-97DA-01E1CFB00227}">
      <dsp:nvSpPr>
        <dsp:cNvPr id="0" name=""/>
        <dsp:cNvSpPr/>
      </dsp:nvSpPr>
      <dsp:spPr>
        <a:xfrm>
          <a:off x="163605" y="1894605"/>
          <a:ext cx="2700631" cy="2581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575" tIns="0" rIns="8657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What am I learning today?</a:t>
          </a:r>
          <a:endParaRPr lang="en-US" sz="1200" kern="1200" dirty="0"/>
        </a:p>
      </dsp:txBody>
      <dsp:txXfrm>
        <a:off x="176205" y="1907205"/>
        <a:ext cx="2675431" cy="232915"/>
      </dsp:txXfrm>
    </dsp:sp>
    <dsp:sp modelId="{2A86AD56-BC4E-4A76-B11C-2EB83CCC2BEF}">
      <dsp:nvSpPr>
        <dsp:cNvPr id="0" name=""/>
        <dsp:cNvSpPr/>
      </dsp:nvSpPr>
      <dsp:spPr>
        <a:xfrm>
          <a:off x="0" y="3544046"/>
          <a:ext cx="3272108" cy="628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52" tIns="170456" rIns="25395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3544046"/>
        <a:ext cx="3272108" cy="628770"/>
      </dsp:txXfrm>
    </dsp:sp>
    <dsp:sp modelId="{B857914E-9934-4187-90CC-E15F8B3BF5A0}">
      <dsp:nvSpPr>
        <dsp:cNvPr id="0" name=""/>
        <dsp:cNvSpPr/>
      </dsp:nvSpPr>
      <dsp:spPr>
        <a:xfrm>
          <a:off x="163605" y="3469910"/>
          <a:ext cx="2290475" cy="147311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575" tIns="0" rIns="8657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What am I going to do today?</a:t>
          </a:r>
          <a:endParaRPr lang="en-US" sz="500" kern="1200" dirty="0"/>
        </a:p>
      </dsp:txBody>
      <dsp:txXfrm>
        <a:off x="170796" y="3477101"/>
        <a:ext cx="2276093" cy="132929"/>
      </dsp:txXfrm>
    </dsp:sp>
    <dsp:sp modelId="{E235C06F-3634-4139-ACD0-B1727B9212E0}">
      <dsp:nvSpPr>
        <dsp:cNvPr id="0" name=""/>
        <dsp:cNvSpPr/>
      </dsp:nvSpPr>
      <dsp:spPr>
        <a:xfrm>
          <a:off x="0" y="4272940"/>
          <a:ext cx="3272108" cy="565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52" tIns="170456" rIns="25395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272940"/>
        <a:ext cx="3272108" cy="565893"/>
      </dsp:txXfrm>
    </dsp:sp>
    <dsp:sp modelId="{F0A182B1-817D-48B8-BA76-29D3A7F74063}">
      <dsp:nvSpPr>
        <dsp:cNvPr id="0" name=""/>
        <dsp:cNvSpPr/>
      </dsp:nvSpPr>
      <dsp:spPr>
        <a:xfrm>
          <a:off x="163605" y="4199284"/>
          <a:ext cx="2290475" cy="147311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575" tIns="0" rIns="86575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How will I show you that I’ve learned it?</a:t>
          </a:r>
          <a:endParaRPr lang="en-US" sz="500" kern="1200" dirty="0"/>
        </a:p>
      </dsp:txBody>
      <dsp:txXfrm>
        <a:off x="170796" y="4206475"/>
        <a:ext cx="2276093" cy="13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522349"/>
          <a:ext cx="3177149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</a:t>
          </a:r>
          <a:r>
            <a:rPr lang="en-US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endParaRPr lang="en-US" sz="18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522349"/>
        <a:ext cx="3177149" cy="2097900"/>
      </dsp:txXfrm>
    </dsp:sp>
    <dsp:sp modelId="{C19619EE-3A82-4B50-97DA-01E1CFB00227}">
      <dsp:nvSpPr>
        <dsp:cNvPr id="0" name=""/>
        <dsp:cNvSpPr/>
      </dsp:nvSpPr>
      <dsp:spPr>
        <a:xfrm>
          <a:off x="158857" y="1389509"/>
          <a:ext cx="222400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1826" y="1402478"/>
        <a:ext cx="2198066" cy="239742"/>
      </dsp:txXfrm>
    </dsp:sp>
    <dsp:sp modelId="{2A86AD56-BC4E-4A76-B11C-2EB83CCC2BEF}">
      <dsp:nvSpPr>
        <dsp:cNvPr id="0" name=""/>
        <dsp:cNvSpPr/>
      </dsp:nvSpPr>
      <dsp:spPr>
        <a:xfrm>
          <a:off x="0" y="3801689"/>
          <a:ext cx="317714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3801689"/>
        <a:ext cx="3177149" cy="722925"/>
      </dsp:txXfrm>
    </dsp:sp>
    <dsp:sp modelId="{B857914E-9934-4187-90CC-E15F8B3BF5A0}">
      <dsp:nvSpPr>
        <dsp:cNvPr id="0" name=""/>
        <dsp:cNvSpPr/>
      </dsp:nvSpPr>
      <dsp:spPr>
        <a:xfrm>
          <a:off x="158857" y="3668849"/>
          <a:ext cx="2224004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1826" y="3681818"/>
        <a:ext cx="2198066" cy="239742"/>
      </dsp:txXfrm>
    </dsp:sp>
    <dsp:sp modelId="{E235C06F-3634-4139-ACD0-B1727B9212E0}">
      <dsp:nvSpPr>
        <dsp:cNvPr id="0" name=""/>
        <dsp:cNvSpPr/>
      </dsp:nvSpPr>
      <dsp:spPr>
        <a:xfrm>
          <a:off x="0" y="4706054"/>
          <a:ext cx="3177149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706054"/>
        <a:ext cx="3177149" cy="637875"/>
      </dsp:txXfrm>
    </dsp:sp>
    <dsp:sp modelId="{F0A182B1-817D-48B8-BA76-29D3A7F74063}">
      <dsp:nvSpPr>
        <dsp:cNvPr id="0" name=""/>
        <dsp:cNvSpPr/>
      </dsp:nvSpPr>
      <dsp:spPr>
        <a:xfrm>
          <a:off x="158857" y="4573214"/>
          <a:ext cx="2224004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1826" y="4586183"/>
        <a:ext cx="2198066" cy="2397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177149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177149" cy="2041200"/>
      </dsp:txXfrm>
    </dsp:sp>
    <dsp:sp modelId="{C19619EE-3A82-4B50-97DA-01E1CFB00227}">
      <dsp:nvSpPr>
        <dsp:cNvPr id="0" name=""/>
        <dsp:cNvSpPr/>
      </dsp:nvSpPr>
      <dsp:spPr>
        <a:xfrm>
          <a:off x="158857" y="1664043"/>
          <a:ext cx="222400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1826" y="1677012"/>
        <a:ext cx="2198066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17714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177149" cy="722925"/>
      </dsp:txXfrm>
    </dsp:sp>
    <dsp:sp modelId="{B857914E-9934-4187-90CC-E15F8B3BF5A0}">
      <dsp:nvSpPr>
        <dsp:cNvPr id="0" name=""/>
        <dsp:cNvSpPr/>
      </dsp:nvSpPr>
      <dsp:spPr>
        <a:xfrm>
          <a:off x="158857" y="3886684"/>
          <a:ext cx="2224004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1826" y="3899653"/>
        <a:ext cx="2198066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177149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582" tIns="187452" rIns="24658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177149" cy="637875"/>
      </dsp:txXfrm>
    </dsp:sp>
    <dsp:sp modelId="{F0A182B1-817D-48B8-BA76-29D3A7F74063}">
      <dsp:nvSpPr>
        <dsp:cNvPr id="0" name=""/>
        <dsp:cNvSpPr/>
      </dsp:nvSpPr>
      <dsp:spPr>
        <a:xfrm>
          <a:off x="158857" y="4791049"/>
          <a:ext cx="2224004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2" tIns="0" rIns="8406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1826" y="4804018"/>
        <a:ext cx="2198066" cy="23974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196418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78" tIns="187452" rIns="2480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196418" cy="2041200"/>
      </dsp:txXfrm>
    </dsp:sp>
    <dsp:sp modelId="{C19619EE-3A82-4B50-97DA-01E1CFB00227}">
      <dsp:nvSpPr>
        <dsp:cNvPr id="0" name=""/>
        <dsp:cNvSpPr/>
      </dsp:nvSpPr>
      <dsp:spPr>
        <a:xfrm>
          <a:off x="159820" y="1664043"/>
          <a:ext cx="2237492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2" tIns="0" rIns="8457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2789" y="1677012"/>
        <a:ext cx="2211554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196418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78" tIns="187452" rIns="24807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196418" cy="722925"/>
      </dsp:txXfrm>
    </dsp:sp>
    <dsp:sp modelId="{B857914E-9934-4187-90CC-E15F8B3BF5A0}">
      <dsp:nvSpPr>
        <dsp:cNvPr id="0" name=""/>
        <dsp:cNvSpPr/>
      </dsp:nvSpPr>
      <dsp:spPr>
        <a:xfrm>
          <a:off x="159820" y="3886684"/>
          <a:ext cx="2237492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2" tIns="0" rIns="8457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2789" y="3899653"/>
        <a:ext cx="2211554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19641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78" tIns="187452" rIns="248078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196418" cy="637875"/>
      </dsp:txXfrm>
    </dsp:sp>
    <dsp:sp modelId="{F0A182B1-817D-48B8-BA76-29D3A7F74063}">
      <dsp:nvSpPr>
        <dsp:cNvPr id="0" name=""/>
        <dsp:cNvSpPr/>
      </dsp:nvSpPr>
      <dsp:spPr>
        <a:xfrm>
          <a:off x="159820" y="4791049"/>
          <a:ext cx="2237492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2" tIns="0" rIns="8457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2789" y="4804018"/>
        <a:ext cx="2211554" cy="23974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683484"/>
          <a:ext cx="3053297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970" tIns="187452" rIns="23697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683484"/>
        <a:ext cx="3053297" cy="2268000"/>
      </dsp:txXfrm>
    </dsp:sp>
    <dsp:sp modelId="{C19619EE-3A82-4B50-97DA-01E1CFB00227}">
      <dsp:nvSpPr>
        <dsp:cNvPr id="0" name=""/>
        <dsp:cNvSpPr/>
      </dsp:nvSpPr>
      <dsp:spPr>
        <a:xfrm>
          <a:off x="152664" y="1550644"/>
          <a:ext cx="2137307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85" tIns="0" rIns="8078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5633" y="1563613"/>
        <a:ext cx="2111369" cy="239742"/>
      </dsp:txXfrm>
    </dsp:sp>
    <dsp:sp modelId="{2A86AD56-BC4E-4A76-B11C-2EB83CCC2BEF}">
      <dsp:nvSpPr>
        <dsp:cNvPr id="0" name=""/>
        <dsp:cNvSpPr/>
      </dsp:nvSpPr>
      <dsp:spPr>
        <a:xfrm>
          <a:off x="0" y="4132924"/>
          <a:ext cx="3053297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970" tIns="187452" rIns="23697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132924"/>
        <a:ext cx="3053297" cy="722925"/>
      </dsp:txXfrm>
    </dsp:sp>
    <dsp:sp modelId="{B857914E-9934-4187-90CC-E15F8B3BF5A0}">
      <dsp:nvSpPr>
        <dsp:cNvPr id="0" name=""/>
        <dsp:cNvSpPr/>
      </dsp:nvSpPr>
      <dsp:spPr>
        <a:xfrm>
          <a:off x="152664" y="4000084"/>
          <a:ext cx="2137307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85" tIns="0" rIns="8078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5633" y="4013053"/>
        <a:ext cx="2111369" cy="239742"/>
      </dsp:txXfrm>
    </dsp:sp>
    <dsp:sp modelId="{E235C06F-3634-4139-ACD0-B1727B9212E0}">
      <dsp:nvSpPr>
        <dsp:cNvPr id="0" name=""/>
        <dsp:cNvSpPr/>
      </dsp:nvSpPr>
      <dsp:spPr>
        <a:xfrm>
          <a:off x="0" y="5037289"/>
          <a:ext cx="3053297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970" tIns="187452" rIns="23697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5037289"/>
        <a:ext cx="3053297" cy="637875"/>
      </dsp:txXfrm>
    </dsp:sp>
    <dsp:sp modelId="{F0A182B1-817D-48B8-BA76-29D3A7F74063}">
      <dsp:nvSpPr>
        <dsp:cNvPr id="0" name=""/>
        <dsp:cNvSpPr/>
      </dsp:nvSpPr>
      <dsp:spPr>
        <a:xfrm>
          <a:off x="152664" y="4904449"/>
          <a:ext cx="2137307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85" tIns="0" rIns="8078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5633" y="4917418"/>
        <a:ext cx="2111369" cy="23974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683484"/>
          <a:ext cx="3102989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826" tIns="187452" rIns="24082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683484"/>
        <a:ext cx="3102989" cy="2268000"/>
      </dsp:txXfrm>
    </dsp:sp>
    <dsp:sp modelId="{C19619EE-3A82-4B50-97DA-01E1CFB00227}">
      <dsp:nvSpPr>
        <dsp:cNvPr id="0" name=""/>
        <dsp:cNvSpPr/>
      </dsp:nvSpPr>
      <dsp:spPr>
        <a:xfrm>
          <a:off x="155149" y="1550644"/>
          <a:ext cx="2172092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00" tIns="0" rIns="8210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68118" y="1563613"/>
        <a:ext cx="2146154" cy="239742"/>
      </dsp:txXfrm>
    </dsp:sp>
    <dsp:sp modelId="{2A86AD56-BC4E-4A76-B11C-2EB83CCC2BEF}">
      <dsp:nvSpPr>
        <dsp:cNvPr id="0" name=""/>
        <dsp:cNvSpPr/>
      </dsp:nvSpPr>
      <dsp:spPr>
        <a:xfrm>
          <a:off x="0" y="4132924"/>
          <a:ext cx="310298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826" tIns="187452" rIns="24082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132924"/>
        <a:ext cx="3102989" cy="722925"/>
      </dsp:txXfrm>
    </dsp:sp>
    <dsp:sp modelId="{B857914E-9934-4187-90CC-E15F8B3BF5A0}">
      <dsp:nvSpPr>
        <dsp:cNvPr id="0" name=""/>
        <dsp:cNvSpPr/>
      </dsp:nvSpPr>
      <dsp:spPr>
        <a:xfrm>
          <a:off x="155149" y="4000084"/>
          <a:ext cx="2172092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00" tIns="0" rIns="8210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68118" y="4013053"/>
        <a:ext cx="2146154" cy="239742"/>
      </dsp:txXfrm>
    </dsp:sp>
    <dsp:sp modelId="{E235C06F-3634-4139-ACD0-B1727B9212E0}">
      <dsp:nvSpPr>
        <dsp:cNvPr id="0" name=""/>
        <dsp:cNvSpPr/>
      </dsp:nvSpPr>
      <dsp:spPr>
        <a:xfrm>
          <a:off x="0" y="5037289"/>
          <a:ext cx="3102989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826" tIns="187452" rIns="24082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5037289"/>
        <a:ext cx="3102989" cy="637875"/>
      </dsp:txXfrm>
    </dsp:sp>
    <dsp:sp modelId="{F0A182B1-817D-48B8-BA76-29D3A7F74063}">
      <dsp:nvSpPr>
        <dsp:cNvPr id="0" name=""/>
        <dsp:cNvSpPr/>
      </dsp:nvSpPr>
      <dsp:spPr>
        <a:xfrm>
          <a:off x="155149" y="4904449"/>
          <a:ext cx="2172092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00" tIns="0" rIns="8210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68118" y="4917418"/>
        <a:ext cx="2146154" cy="23974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152681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152681" cy="2041200"/>
      </dsp:txXfrm>
    </dsp:sp>
    <dsp:sp modelId="{C19619EE-3A82-4B50-97DA-01E1CFB00227}">
      <dsp:nvSpPr>
        <dsp:cNvPr id="0" name=""/>
        <dsp:cNvSpPr/>
      </dsp:nvSpPr>
      <dsp:spPr>
        <a:xfrm>
          <a:off x="157634" y="1664043"/>
          <a:ext cx="220687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0603" y="1677012"/>
        <a:ext cx="2180938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152681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152681" cy="722925"/>
      </dsp:txXfrm>
    </dsp:sp>
    <dsp:sp modelId="{B857914E-9934-4187-90CC-E15F8B3BF5A0}">
      <dsp:nvSpPr>
        <dsp:cNvPr id="0" name=""/>
        <dsp:cNvSpPr/>
      </dsp:nvSpPr>
      <dsp:spPr>
        <a:xfrm>
          <a:off x="157634" y="3886684"/>
          <a:ext cx="2206876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0603" y="3899653"/>
        <a:ext cx="2180938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152681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152681" cy="637875"/>
      </dsp:txXfrm>
    </dsp:sp>
    <dsp:sp modelId="{F0A182B1-817D-48B8-BA76-29D3A7F74063}">
      <dsp:nvSpPr>
        <dsp:cNvPr id="0" name=""/>
        <dsp:cNvSpPr/>
      </dsp:nvSpPr>
      <dsp:spPr>
        <a:xfrm>
          <a:off x="157634" y="4791049"/>
          <a:ext cx="2206876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0603" y="4804018"/>
        <a:ext cx="2180938" cy="23974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3550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35501" cy="2079000"/>
      </dsp:txXfrm>
    </dsp:sp>
    <dsp:sp modelId="{C19619EE-3A82-4B50-97DA-01E1CFB00227}">
      <dsp:nvSpPr>
        <dsp:cNvPr id="0" name=""/>
        <dsp:cNvSpPr/>
      </dsp:nvSpPr>
      <dsp:spPr>
        <a:xfrm>
          <a:off x="161775" y="1597128"/>
          <a:ext cx="226485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85" y="1611538"/>
        <a:ext cx="2236030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3550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35501" cy="740250"/>
      </dsp:txXfrm>
    </dsp:sp>
    <dsp:sp modelId="{B857914E-9934-4187-90CC-E15F8B3BF5A0}">
      <dsp:nvSpPr>
        <dsp:cNvPr id="0" name=""/>
        <dsp:cNvSpPr/>
      </dsp:nvSpPr>
      <dsp:spPr>
        <a:xfrm>
          <a:off x="161775" y="3877729"/>
          <a:ext cx="226485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85" y="3892139"/>
        <a:ext cx="2236030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3550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35501" cy="661500"/>
      </dsp:txXfrm>
    </dsp:sp>
    <dsp:sp modelId="{F0A182B1-817D-48B8-BA76-29D3A7F74063}">
      <dsp:nvSpPr>
        <dsp:cNvPr id="0" name=""/>
        <dsp:cNvSpPr/>
      </dsp:nvSpPr>
      <dsp:spPr>
        <a:xfrm>
          <a:off x="161775" y="4819579"/>
          <a:ext cx="226485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85" y="4833989"/>
        <a:ext cx="2236030" cy="26638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31832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318321" cy="2079000"/>
      </dsp:txXfrm>
    </dsp:sp>
    <dsp:sp modelId="{C19619EE-3A82-4B50-97DA-01E1CFB00227}">
      <dsp:nvSpPr>
        <dsp:cNvPr id="0" name=""/>
        <dsp:cNvSpPr/>
      </dsp:nvSpPr>
      <dsp:spPr>
        <a:xfrm>
          <a:off x="165916" y="1597128"/>
          <a:ext cx="2322824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0326" y="1611538"/>
        <a:ext cx="2294004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31832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318321" cy="740250"/>
      </dsp:txXfrm>
    </dsp:sp>
    <dsp:sp modelId="{B857914E-9934-4187-90CC-E15F8B3BF5A0}">
      <dsp:nvSpPr>
        <dsp:cNvPr id="0" name=""/>
        <dsp:cNvSpPr/>
      </dsp:nvSpPr>
      <dsp:spPr>
        <a:xfrm>
          <a:off x="165916" y="3877729"/>
          <a:ext cx="2322824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0326" y="3892139"/>
        <a:ext cx="2294004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31832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318321" cy="661500"/>
      </dsp:txXfrm>
    </dsp:sp>
    <dsp:sp modelId="{F0A182B1-817D-48B8-BA76-29D3A7F74063}">
      <dsp:nvSpPr>
        <dsp:cNvPr id="0" name=""/>
        <dsp:cNvSpPr/>
      </dsp:nvSpPr>
      <dsp:spPr>
        <a:xfrm>
          <a:off x="165916" y="4819579"/>
          <a:ext cx="2322824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0326" y="4833989"/>
        <a:ext cx="2294004" cy="26638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301756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301756" cy="2079000"/>
      </dsp:txXfrm>
    </dsp:sp>
    <dsp:sp modelId="{C19619EE-3A82-4B50-97DA-01E1CFB00227}">
      <dsp:nvSpPr>
        <dsp:cNvPr id="0" name=""/>
        <dsp:cNvSpPr/>
      </dsp:nvSpPr>
      <dsp:spPr>
        <a:xfrm>
          <a:off x="165087" y="1597128"/>
          <a:ext cx="2311229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497" y="1611538"/>
        <a:ext cx="2282409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301756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301756" cy="740250"/>
      </dsp:txXfrm>
    </dsp:sp>
    <dsp:sp modelId="{B857914E-9934-4187-90CC-E15F8B3BF5A0}">
      <dsp:nvSpPr>
        <dsp:cNvPr id="0" name=""/>
        <dsp:cNvSpPr/>
      </dsp:nvSpPr>
      <dsp:spPr>
        <a:xfrm>
          <a:off x="165087" y="3877729"/>
          <a:ext cx="2311229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497" y="3892139"/>
        <a:ext cx="2282409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30175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301756" cy="661500"/>
      </dsp:txXfrm>
    </dsp:sp>
    <dsp:sp modelId="{F0A182B1-817D-48B8-BA76-29D3A7F74063}">
      <dsp:nvSpPr>
        <dsp:cNvPr id="0" name=""/>
        <dsp:cNvSpPr/>
      </dsp:nvSpPr>
      <dsp:spPr>
        <a:xfrm>
          <a:off x="165087" y="4819579"/>
          <a:ext cx="2311229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497" y="4833989"/>
        <a:ext cx="2282409" cy="26638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301756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301756" cy="2079000"/>
      </dsp:txXfrm>
    </dsp:sp>
    <dsp:sp modelId="{C19619EE-3A82-4B50-97DA-01E1CFB00227}">
      <dsp:nvSpPr>
        <dsp:cNvPr id="0" name=""/>
        <dsp:cNvSpPr/>
      </dsp:nvSpPr>
      <dsp:spPr>
        <a:xfrm>
          <a:off x="165087" y="1597128"/>
          <a:ext cx="2311229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497" y="1611538"/>
        <a:ext cx="2282409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301756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301756" cy="740250"/>
      </dsp:txXfrm>
    </dsp:sp>
    <dsp:sp modelId="{B857914E-9934-4187-90CC-E15F8B3BF5A0}">
      <dsp:nvSpPr>
        <dsp:cNvPr id="0" name=""/>
        <dsp:cNvSpPr/>
      </dsp:nvSpPr>
      <dsp:spPr>
        <a:xfrm>
          <a:off x="165087" y="3877729"/>
          <a:ext cx="2311229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497" y="3892139"/>
        <a:ext cx="2282409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30175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301756" cy="661500"/>
      </dsp:txXfrm>
    </dsp:sp>
    <dsp:sp modelId="{F0A182B1-817D-48B8-BA76-29D3A7F74063}">
      <dsp:nvSpPr>
        <dsp:cNvPr id="0" name=""/>
        <dsp:cNvSpPr/>
      </dsp:nvSpPr>
      <dsp:spPr>
        <a:xfrm>
          <a:off x="165087" y="4819579"/>
          <a:ext cx="2311229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497" y="4833989"/>
        <a:ext cx="2282409" cy="2663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169245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169245" cy="2041200"/>
      </dsp:txXfrm>
    </dsp:sp>
    <dsp:sp modelId="{C19619EE-3A82-4B50-97DA-01E1CFB00227}">
      <dsp:nvSpPr>
        <dsp:cNvPr id="0" name=""/>
        <dsp:cNvSpPr/>
      </dsp:nvSpPr>
      <dsp:spPr>
        <a:xfrm>
          <a:off x="158462" y="1664043"/>
          <a:ext cx="2218471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1431" y="1677012"/>
        <a:ext cx="2192533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16924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169245" cy="722925"/>
      </dsp:txXfrm>
    </dsp:sp>
    <dsp:sp modelId="{B857914E-9934-4187-90CC-E15F8B3BF5A0}">
      <dsp:nvSpPr>
        <dsp:cNvPr id="0" name=""/>
        <dsp:cNvSpPr/>
      </dsp:nvSpPr>
      <dsp:spPr>
        <a:xfrm>
          <a:off x="158462" y="3886684"/>
          <a:ext cx="2218471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1431" y="3899653"/>
        <a:ext cx="2192533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169245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69" tIns="187452" rIns="24596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169245" cy="637875"/>
      </dsp:txXfrm>
    </dsp:sp>
    <dsp:sp modelId="{F0A182B1-817D-48B8-BA76-29D3A7F74063}">
      <dsp:nvSpPr>
        <dsp:cNvPr id="0" name=""/>
        <dsp:cNvSpPr/>
      </dsp:nvSpPr>
      <dsp:spPr>
        <a:xfrm>
          <a:off x="158462" y="4791049"/>
          <a:ext cx="2218471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3" tIns="0" rIns="83853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1431" y="4804018"/>
        <a:ext cx="2192533" cy="2397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301756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301756" cy="2079000"/>
      </dsp:txXfrm>
    </dsp:sp>
    <dsp:sp modelId="{C19619EE-3A82-4B50-97DA-01E1CFB00227}">
      <dsp:nvSpPr>
        <dsp:cNvPr id="0" name=""/>
        <dsp:cNvSpPr/>
      </dsp:nvSpPr>
      <dsp:spPr>
        <a:xfrm>
          <a:off x="165087" y="1597128"/>
          <a:ext cx="2311229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497" y="1611538"/>
        <a:ext cx="2282409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301756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301756" cy="740250"/>
      </dsp:txXfrm>
    </dsp:sp>
    <dsp:sp modelId="{B857914E-9934-4187-90CC-E15F8B3BF5A0}">
      <dsp:nvSpPr>
        <dsp:cNvPr id="0" name=""/>
        <dsp:cNvSpPr/>
      </dsp:nvSpPr>
      <dsp:spPr>
        <a:xfrm>
          <a:off x="165087" y="3877729"/>
          <a:ext cx="2311229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497" y="3892139"/>
        <a:ext cx="2282409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301756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53" tIns="208280" rIns="25625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301756" cy="661500"/>
      </dsp:txXfrm>
    </dsp:sp>
    <dsp:sp modelId="{F0A182B1-817D-48B8-BA76-29D3A7F74063}">
      <dsp:nvSpPr>
        <dsp:cNvPr id="0" name=""/>
        <dsp:cNvSpPr/>
      </dsp:nvSpPr>
      <dsp:spPr>
        <a:xfrm>
          <a:off x="165087" y="4819579"/>
          <a:ext cx="2311229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59" tIns="0" rIns="87359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497" y="4833989"/>
        <a:ext cx="2282409" cy="26638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202372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40" tIns="187452" rIns="24854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202372" cy="2041200"/>
      </dsp:txXfrm>
    </dsp:sp>
    <dsp:sp modelId="{C19619EE-3A82-4B50-97DA-01E1CFB00227}">
      <dsp:nvSpPr>
        <dsp:cNvPr id="0" name=""/>
        <dsp:cNvSpPr/>
      </dsp:nvSpPr>
      <dsp:spPr>
        <a:xfrm>
          <a:off x="160118" y="1664043"/>
          <a:ext cx="2241660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9" tIns="0" rIns="8472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3087" y="1677012"/>
        <a:ext cx="2215722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20237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40" tIns="187452" rIns="2485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202372" cy="722925"/>
      </dsp:txXfrm>
    </dsp:sp>
    <dsp:sp modelId="{B857914E-9934-4187-90CC-E15F8B3BF5A0}">
      <dsp:nvSpPr>
        <dsp:cNvPr id="0" name=""/>
        <dsp:cNvSpPr/>
      </dsp:nvSpPr>
      <dsp:spPr>
        <a:xfrm>
          <a:off x="160118" y="3886684"/>
          <a:ext cx="2241660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9" tIns="0" rIns="8472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3087" y="3899653"/>
        <a:ext cx="2215722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202372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540" tIns="187452" rIns="24854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202372" cy="637875"/>
      </dsp:txXfrm>
    </dsp:sp>
    <dsp:sp modelId="{F0A182B1-817D-48B8-BA76-29D3A7F74063}">
      <dsp:nvSpPr>
        <dsp:cNvPr id="0" name=""/>
        <dsp:cNvSpPr/>
      </dsp:nvSpPr>
      <dsp:spPr>
        <a:xfrm>
          <a:off x="160118" y="4791049"/>
          <a:ext cx="2241660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729" tIns="0" rIns="84729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3087" y="4804018"/>
        <a:ext cx="2215722" cy="23974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52064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52064" cy="2079000"/>
      </dsp:txXfrm>
    </dsp:sp>
    <dsp:sp modelId="{C19619EE-3A82-4B50-97DA-01E1CFB00227}">
      <dsp:nvSpPr>
        <dsp:cNvPr id="0" name=""/>
        <dsp:cNvSpPr/>
      </dsp:nvSpPr>
      <dsp:spPr>
        <a:xfrm>
          <a:off x="162603" y="1597128"/>
          <a:ext cx="2276444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7013" y="1611538"/>
        <a:ext cx="2247624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52064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52064" cy="740250"/>
      </dsp:txXfrm>
    </dsp:sp>
    <dsp:sp modelId="{B857914E-9934-4187-90CC-E15F8B3BF5A0}">
      <dsp:nvSpPr>
        <dsp:cNvPr id="0" name=""/>
        <dsp:cNvSpPr/>
      </dsp:nvSpPr>
      <dsp:spPr>
        <a:xfrm>
          <a:off x="162603" y="3877729"/>
          <a:ext cx="2276444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7013" y="3892139"/>
        <a:ext cx="2247624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5206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52064" cy="661500"/>
      </dsp:txXfrm>
    </dsp:sp>
    <dsp:sp modelId="{F0A182B1-817D-48B8-BA76-29D3A7F74063}">
      <dsp:nvSpPr>
        <dsp:cNvPr id="0" name=""/>
        <dsp:cNvSpPr/>
      </dsp:nvSpPr>
      <dsp:spPr>
        <a:xfrm>
          <a:off x="162603" y="4819579"/>
          <a:ext cx="2276444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7013" y="4833989"/>
        <a:ext cx="2247624" cy="26638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31832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318321" cy="2079000"/>
      </dsp:txXfrm>
    </dsp:sp>
    <dsp:sp modelId="{C19619EE-3A82-4B50-97DA-01E1CFB00227}">
      <dsp:nvSpPr>
        <dsp:cNvPr id="0" name=""/>
        <dsp:cNvSpPr/>
      </dsp:nvSpPr>
      <dsp:spPr>
        <a:xfrm>
          <a:off x="165916" y="1597128"/>
          <a:ext cx="2322824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80326" y="1611538"/>
        <a:ext cx="2294004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31832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318321" cy="740250"/>
      </dsp:txXfrm>
    </dsp:sp>
    <dsp:sp modelId="{B857914E-9934-4187-90CC-E15F8B3BF5A0}">
      <dsp:nvSpPr>
        <dsp:cNvPr id="0" name=""/>
        <dsp:cNvSpPr/>
      </dsp:nvSpPr>
      <dsp:spPr>
        <a:xfrm>
          <a:off x="165916" y="3877729"/>
          <a:ext cx="2322824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80326" y="3892139"/>
        <a:ext cx="2294004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31832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39" tIns="208280" rIns="25753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318321" cy="661500"/>
      </dsp:txXfrm>
    </dsp:sp>
    <dsp:sp modelId="{F0A182B1-817D-48B8-BA76-29D3A7F74063}">
      <dsp:nvSpPr>
        <dsp:cNvPr id="0" name=""/>
        <dsp:cNvSpPr/>
      </dsp:nvSpPr>
      <dsp:spPr>
        <a:xfrm>
          <a:off x="165916" y="4819579"/>
          <a:ext cx="2322824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797" tIns="0" rIns="877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80326" y="4833989"/>
        <a:ext cx="2294004" cy="26638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52064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52064" cy="2079000"/>
      </dsp:txXfrm>
    </dsp:sp>
    <dsp:sp modelId="{C19619EE-3A82-4B50-97DA-01E1CFB00227}">
      <dsp:nvSpPr>
        <dsp:cNvPr id="0" name=""/>
        <dsp:cNvSpPr/>
      </dsp:nvSpPr>
      <dsp:spPr>
        <a:xfrm>
          <a:off x="162603" y="1597128"/>
          <a:ext cx="2276444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7013" y="1611538"/>
        <a:ext cx="2247624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52064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52064" cy="740250"/>
      </dsp:txXfrm>
    </dsp:sp>
    <dsp:sp modelId="{B857914E-9934-4187-90CC-E15F8B3BF5A0}">
      <dsp:nvSpPr>
        <dsp:cNvPr id="0" name=""/>
        <dsp:cNvSpPr/>
      </dsp:nvSpPr>
      <dsp:spPr>
        <a:xfrm>
          <a:off x="162603" y="3877729"/>
          <a:ext cx="2276444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7013" y="3892139"/>
        <a:ext cx="2247624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52064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396" tIns="208280" rIns="2523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52064" cy="661500"/>
      </dsp:txXfrm>
    </dsp:sp>
    <dsp:sp modelId="{F0A182B1-817D-48B8-BA76-29D3A7F74063}">
      <dsp:nvSpPr>
        <dsp:cNvPr id="0" name=""/>
        <dsp:cNvSpPr/>
      </dsp:nvSpPr>
      <dsp:spPr>
        <a:xfrm>
          <a:off x="162603" y="4819579"/>
          <a:ext cx="2276444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44" tIns="0" rIns="860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7013" y="4833989"/>
        <a:ext cx="2247624" cy="26638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96883"/>
          <a:ext cx="3152681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96883"/>
        <a:ext cx="3152681" cy="2041200"/>
      </dsp:txXfrm>
    </dsp:sp>
    <dsp:sp modelId="{C19619EE-3A82-4B50-97DA-01E1CFB00227}">
      <dsp:nvSpPr>
        <dsp:cNvPr id="0" name=""/>
        <dsp:cNvSpPr/>
      </dsp:nvSpPr>
      <dsp:spPr>
        <a:xfrm>
          <a:off x="157634" y="1664043"/>
          <a:ext cx="2206876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learning today?</a:t>
          </a:r>
          <a:endParaRPr lang="en-US" sz="900" kern="1200" dirty="0"/>
        </a:p>
      </dsp:txBody>
      <dsp:txXfrm>
        <a:off x="170603" y="1677012"/>
        <a:ext cx="2180938" cy="239742"/>
      </dsp:txXfrm>
    </dsp:sp>
    <dsp:sp modelId="{2A86AD56-BC4E-4A76-B11C-2EB83CCC2BEF}">
      <dsp:nvSpPr>
        <dsp:cNvPr id="0" name=""/>
        <dsp:cNvSpPr/>
      </dsp:nvSpPr>
      <dsp:spPr>
        <a:xfrm>
          <a:off x="0" y="4019524"/>
          <a:ext cx="3152681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19524"/>
        <a:ext cx="3152681" cy="722925"/>
      </dsp:txXfrm>
    </dsp:sp>
    <dsp:sp modelId="{B857914E-9934-4187-90CC-E15F8B3BF5A0}">
      <dsp:nvSpPr>
        <dsp:cNvPr id="0" name=""/>
        <dsp:cNvSpPr/>
      </dsp:nvSpPr>
      <dsp:spPr>
        <a:xfrm>
          <a:off x="157634" y="3886684"/>
          <a:ext cx="2206876" cy="26568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What am I going to do today?</a:t>
          </a:r>
          <a:endParaRPr lang="en-US" sz="900" kern="1200" dirty="0"/>
        </a:p>
      </dsp:txBody>
      <dsp:txXfrm>
        <a:off x="170603" y="3899653"/>
        <a:ext cx="2180938" cy="239742"/>
      </dsp:txXfrm>
    </dsp:sp>
    <dsp:sp modelId="{E235C06F-3634-4139-ACD0-B1727B9212E0}">
      <dsp:nvSpPr>
        <dsp:cNvPr id="0" name=""/>
        <dsp:cNvSpPr/>
      </dsp:nvSpPr>
      <dsp:spPr>
        <a:xfrm>
          <a:off x="0" y="4923889"/>
          <a:ext cx="3152681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83" tIns="187452" rIns="24468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23889"/>
        <a:ext cx="3152681" cy="637875"/>
      </dsp:txXfrm>
    </dsp:sp>
    <dsp:sp modelId="{F0A182B1-817D-48B8-BA76-29D3A7F74063}">
      <dsp:nvSpPr>
        <dsp:cNvPr id="0" name=""/>
        <dsp:cNvSpPr/>
      </dsp:nvSpPr>
      <dsp:spPr>
        <a:xfrm>
          <a:off x="157634" y="4791049"/>
          <a:ext cx="2206876" cy="26568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15" tIns="0" rIns="834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How will I show you that I’ve learned it?</a:t>
          </a:r>
          <a:endParaRPr lang="en-US" sz="900" kern="1200" dirty="0"/>
        </a:p>
      </dsp:txBody>
      <dsp:txXfrm>
        <a:off x="170603" y="4804018"/>
        <a:ext cx="2180938" cy="23974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3550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35501" cy="2079000"/>
      </dsp:txXfrm>
    </dsp:sp>
    <dsp:sp modelId="{C19619EE-3A82-4B50-97DA-01E1CFB00227}">
      <dsp:nvSpPr>
        <dsp:cNvPr id="0" name=""/>
        <dsp:cNvSpPr/>
      </dsp:nvSpPr>
      <dsp:spPr>
        <a:xfrm>
          <a:off x="161775" y="1597128"/>
          <a:ext cx="226485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85" y="1611538"/>
        <a:ext cx="2236030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3550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35501" cy="740250"/>
      </dsp:txXfrm>
    </dsp:sp>
    <dsp:sp modelId="{B857914E-9934-4187-90CC-E15F8B3BF5A0}">
      <dsp:nvSpPr>
        <dsp:cNvPr id="0" name=""/>
        <dsp:cNvSpPr/>
      </dsp:nvSpPr>
      <dsp:spPr>
        <a:xfrm>
          <a:off x="161775" y="3877729"/>
          <a:ext cx="226485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85" y="3892139"/>
        <a:ext cx="2236030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3550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35501" cy="661500"/>
      </dsp:txXfrm>
    </dsp:sp>
    <dsp:sp modelId="{F0A182B1-817D-48B8-BA76-29D3A7F74063}">
      <dsp:nvSpPr>
        <dsp:cNvPr id="0" name=""/>
        <dsp:cNvSpPr/>
      </dsp:nvSpPr>
      <dsp:spPr>
        <a:xfrm>
          <a:off x="161775" y="4819579"/>
          <a:ext cx="226485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85" y="4833989"/>
        <a:ext cx="2236030" cy="26638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3550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35501" cy="2079000"/>
      </dsp:txXfrm>
    </dsp:sp>
    <dsp:sp modelId="{C19619EE-3A82-4B50-97DA-01E1CFB00227}">
      <dsp:nvSpPr>
        <dsp:cNvPr id="0" name=""/>
        <dsp:cNvSpPr/>
      </dsp:nvSpPr>
      <dsp:spPr>
        <a:xfrm>
          <a:off x="161775" y="1597128"/>
          <a:ext cx="226485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85" y="1611538"/>
        <a:ext cx="2236030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3550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35501" cy="740250"/>
      </dsp:txXfrm>
    </dsp:sp>
    <dsp:sp modelId="{B857914E-9934-4187-90CC-E15F8B3BF5A0}">
      <dsp:nvSpPr>
        <dsp:cNvPr id="0" name=""/>
        <dsp:cNvSpPr/>
      </dsp:nvSpPr>
      <dsp:spPr>
        <a:xfrm>
          <a:off x="161775" y="3877729"/>
          <a:ext cx="226485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85" y="3892139"/>
        <a:ext cx="2236030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3550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35501" cy="661500"/>
      </dsp:txXfrm>
    </dsp:sp>
    <dsp:sp modelId="{F0A182B1-817D-48B8-BA76-29D3A7F74063}">
      <dsp:nvSpPr>
        <dsp:cNvPr id="0" name=""/>
        <dsp:cNvSpPr/>
      </dsp:nvSpPr>
      <dsp:spPr>
        <a:xfrm>
          <a:off x="161775" y="4819579"/>
          <a:ext cx="226485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85" y="4833989"/>
        <a:ext cx="2236030" cy="26638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3550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35501" cy="2079000"/>
      </dsp:txXfrm>
    </dsp:sp>
    <dsp:sp modelId="{C19619EE-3A82-4B50-97DA-01E1CFB00227}">
      <dsp:nvSpPr>
        <dsp:cNvPr id="0" name=""/>
        <dsp:cNvSpPr/>
      </dsp:nvSpPr>
      <dsp:spPr>
        <a:xfrm>
          <a:off x="161775" y="1597128"/>
          <a:ext cx="226485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85" y="1611538"/>
        <a:ext cx="2236030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3550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35501" cy="740250"/>
      </dsp:txXfrm>
    </dsp:sp>
    <dsp:sp modelId="{B857914E-9934-4187-90CC-E15F8B3BF5A0}">
      <dsp:nvSpPr>
        <dsp:cNvPr id="0" name=""/>
        <dsp:cNvSpPr/>
      </dsp:nvSpPr>
      <dsp:spPr>
        <a:xfrm>
          <a:off x="161775" y="3877729"/>
          <a:ext cx="226485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85" y="3892139"/>
        <a:ext cx="2236030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3550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35501" cy="661500"/>
      </dsp:txXfrm>
    </dsp:sp>
    <dsp:sp modelId="{F0A182B1-817D-48B8-BA76-29D3A7F74063}">
      <dsp:nvSpPr>
        <dsp:cNvPr id="0" name=""/>
        <dsp:cNvSpPr/>
      </dsp:nvSpPr>
      <dsp:spPr>
        <a:xfrm>
          <a:off x="161775" y="4819579"/>
          <a:ext cx="226485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85" y="4833989"/>
        <a:ext cx="2236030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1744728"/>
          <a:ext cx="3235501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G.SRT.1 Understand similarity in terms of similarity Transformations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Verify experimentally the properties of dilations given by a center and a scale factor</a:t>
          </a:r>
          <a:endParaRPr lang="en-US" sz="1800" kern="1200" dirty="0"/>
        </a:p>
      </dsp:txBody>
      <dsp:txXfrm>
        <a:off x="0" y="1744728"/>
        <a:ext cx="3235501" cy="2079000"/>
      </dsp:txXfrm>
    </dsp:sp>
    <dsp:sp modelId="{C19619EE-3A82-4B50-97DA-01E1CFB00227}">
      <dsp:nvSpPr>
        <dsp:cNvPr id="0" name=""/>
        <dsp:cNvSpPr/>
      </dsp:nvSpPr>
      <dsp:spPr>
        <a:xfrm>
          <a:off x="161775" y="1597128"/>
          <a:ext cx="226485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6185" y="1611538"/>
        <a:ext cx="2236030" cy="266380"/>
      </dsp:txXfrm>
    </dsp:sp>
    <dsp:sp modelId="{2A86AD56-BC4E-4A76-B11C-2EB83CCC2BEF}">
      <dsp:nvSpPr>
        <dsp:cNvPr id="0" name=""/>
        <dsp:cNvSpPr/>
      </dsp:nvSpPr>
      <dsp:spPr>
        <a:xfrm>
          <a:off x="0" y="4025329"/>
          <a:ext cx="3235501" cy="74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Figures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Similar Polygons</a:t>
          </a:r>
          <a:endParaRPr lang="en-US" sz="1400" kern="1200" dirty="0"/>
        </a:p>
      </dsp:txBody>
      <dsp:txXfrm>
        <a:off x="0" y="4025329"/>
        <a:ext cx="3235501" cy="740250"/>
      </dsp:txXfrm>
    </dsp:sp>
    <dsp:sp modelId="{B857914E-9934-4187-90CC-E15F8B3BF5A0}">
      <dsp:nvSpPr>
        <dsp:cNvPr id="0" name=""/>
        <dsp:cNvSpPr/>
      </dsp:nvSpPr>
      <dsp:spPr>
        <a:xfrm>
          <a:off x="161775" y="3877729"/>
          <a:ext cx="226485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6185" y="3892139"/>
        <a:ext cx="2236030" cy="266380"/>
      </dsp:txXfrm>
    </dsp:sp>
    <dsp:sp modelId="{E235C06F-3634-4139-ACD0-B1727B9212E0}">
      <dsp:nvSpPr>
        <dsp:cNvPr id="0" name=""/>
        <dsp:cNvSpPr/>
      </dsp:nvSpPr>
      <dsp:spPr>
        <a:xfrm>
          <a:off x="0" y="4967179"/>
          <a:ext cx="323550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111" tIns="208280" rIns="251111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5 Question Daily Assessment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Daily Ticket out the Door</a:t>
          </a:r>
          <a:endParaRPr lang="en-US" sz="1200" kern="1200" dirty="0"/>
        </a:p>
      </dsp:txBody>
      <dsp:txXfrm>
        <a:off x="0" y="4967179"/>
        <a:ext cx="3235501" cy="661500"/>
      </dsp:txXfrm>
    </dsp:sp>
    <dsp:sp modelId="{F0A182B1-817D-48B8-BA76-29D3A7F74063}">
      <dsp:nvSpPr>
        <dsp:cNvPr id="0" name=""/>
        <dsp:cNvSpPr/>
      </dsp:nvSpPr>
      <dsp:spPr>
        <a:xfrm>
          <a:off x="161775" y="4819579"/>
          <a:ext cx="226485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606" tIns="0" rIns="8560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6185" y="4833989"/>
        <a:ext cx="2236030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9F125-E230-4D62-A003-4E98B6415AD8}">
      <dsp:nvSpPr>
        <dsp:cNvPr id="0" name=""/>
        <dsp:cNvSpPr/>
      </dsp:nvSpPr>
      <dsp:spPr>
        <a:xfrm>
          <a:off x="0" y="2400028"/>
          <a:ext cx="3302343" cy="1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G.CO.1 Experiment with transformations in the plane</a:t>
          </a:r>
          <a:endParaRPr lang="en-US" sz="1600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definitions of angles, circles, perpendicular lines, parallel lines, and line segments based on the undefined terms</a:t>
          </a:r>
          <a:endParaRPr lang="en-US" sz="1600" kern="1200" dirty="0"/>
        </a:p>
      </dsp:txBody>
      <dsp:txXfrm>
        <a:off x="0" y="2400028"/>
        <a:ext cx="3302343" cy="1953000"/>
      </dsp:txXfrm>
    </dsp:sp>
    <dsp:sp modelId="{C19619EE-3A82-4B50-97DA-01E1CFB00227}">
      <dsp:nvSpPr>
        <dsp:cNvPr id="0" name=""/>
        <dsp:cNvSpPr/>
      </dsp:nvSpPr>
      <dsp:spPr>
        <a:xfrm>
          <a:off x="165117" y="2252428"/>
          <a:ext cx="231164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learning today?</a:t>
          </a:r>
          <a:endParaRPr lang="en-US" sz="1000" kern="1200" dirty="0"/>
        </a:p>
      </dsp:txBody>
      <dsp:txXfrm>
        <a:off x="179527" y="2266838"/>
        <a:ext cx="2282820" cy="266380"/>
      </dsp:txXfrm>
    </dsp:sp>
    <dsp:sp modelId="{2A86AD56-BC4E-4A76-B11C-2EB83CCC2BEF}">
      <dsp:nvSpPr>
        <dsp:cNvPr id="0" name=""/>
        <dsp:cNvSpPr/>
      </dsp:nvSpPr>
      <dsp:spPr>
        <a:xfrm>
          <a:off x="0" y="45546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4350797"/>
              <a:satOff val="-9429"/>
              <a:lumOff val="-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Vocabulary Builder</a:t>
          </a:r>
          <a:endParaRPr lang="en-US" sz="1400" kern="1200" dirty="0"/>
        </a:p>
      </dsp:txBody>
      <dsp:txXfrm>
        <a:off x="0" y="4554628"/>
        <a:ext cx="3302343" cy="504000"/>
      </dsp:txXfrm>
    </dsp:sp>
    <dsp:sp modelId="{B857914E-9934-4187-90CC-E15F8B3BF5A0}">
      <dsp:nvSpPr>
        <dsp:cNvPr id="0" name=""/>
        <dsp:cNvSpPr/>
      </dsp:nvSpPr>
      <dsp:spPr>
        <a:xfrm>
          <a:off x="165117" y="4407028"/>
          <a:ext cx="2311640" cy="295200"/>
        </a:xfrm>
        <a:prstGeom prst="round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What am I going to do today?</a:t>
          </a:r>
          <a:endParaRPr lang="en-US" sz="1000" kern="1200" dirty="0"/>
        </a:p>
      </dsp:txBody>
      <dsp:txXfrm>
        <a:off x="179527" y="4421438"/>
        <a:ext cx="2282820" cy="266380"/>
      </dsp:txXfrm>
    </dsp:sp>
    <dsp:sp modelId="{E235C06F-3634-4139-ACD0-B1727B9212E0}">
      <dsp:nvSpPr>
        <dsp:cNvPr id="0" name=""/>
        <dsp:cNvSpPr/>
      </dsp:nvSpPr>
      <dsp:spPr>
        <a:xfrm>
          <a:off x="0" y="5260228"/>
          <a:ext cx="330234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8701595"/>
              <a:satOff val="-18857"/>
              <a:lumOff val="-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99" tIns="208280" rIns="2562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Daily Ticket out the Door</a:t>
          </a:r>
          <a:endParaRPr lang="en-US" sz="1400" kern="1200" dirty="0"/>
        </a:p>
      </dsp:txBody>
      <dsp:txXfrm>
        <a:off x="0" y="5260228"/>
        <a:ext cx="3302343" cy="504000"/>
      </dsp:txXfrm>
    </dsp:sp>
    <dsp:sp modelId="{F0A182B1-817D-48B8-BA76-29D3A7F74063}">
      <dsp:nvSpPr>
        <dsp:cNvPr id="0" name=""/>
        <dsp:cNvSpPr/>
      </dsp:nvSpPr>
      <dsp:spPr>
        <a:xfrm>
          <a:off x="165117" y="5112628"/>
          <a:ext cx="2311640" cy="295200"/>
        </a:xfrm>
        <a:prstGeom prst="round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374" tIns="0" rIns="8737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 will I show you that I’ve learned it?</a:t>
          </a:r>
          <a:endParaRPr lang="en-US" sz="1000" kern="1200" dirty="0"/>
        </a:p>
      </dsp:txBody>
      <dsp:txXfrm>
        <a:off x="179527" y="5127038"/>
        <a:ext cx="2282820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9F0C-F924-455E-8BA9-30B3FDEAA78A}" type="datetimeFigureOut">
              <a:rPr lang="en-US" smtClean="0"/>
              <a:t>8/11/2018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6665D-291A-4670-A430-361D05016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4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EF04-2502-41D5-91E4-1A78897E22D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1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EF04-2502-41D5-91E4-1A78897E22D8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9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EF04-2502-41D5-91E4-1A78897E22D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76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EF04-2502-41D5-91E4-1A78897E22D8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74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FEF04-2502-41D5-91E4-1A78897E22D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7DFB-B787-4C86-94E6-A9AE170A17AA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06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7DFB-B787-4C86-94E6-A9AE170A17AA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0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7DFB-B787-4C86-94E6-A9AE170A17AA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7DFB-B787-4C86-94E6-A9AE170A17AA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3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46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E7DFB-B787-4C86-94E6-A9AE170A17AA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77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891E1-7931-425A-A354-216C352F01D8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85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891E1-7931-425A-A354-216C352F01D8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891E1-7931-425A-A354-216C352F01D8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9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891E1-7931-425A-A354-216C352F01D8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6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891E1-7931-425A-A354-216C352F01D8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6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80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176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90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71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8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6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0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or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0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EBB37-4F02-4F37-A851-1174165468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2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diagramLayout" Target="../diagrams/layout48.xml"/><Relationship Id="rId7" Type="http://schemas.openxmlformats.org/officeDocument/2006/relationships/image" Target="../media/image285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Relationship Id="rId9" Type="http://schemas.openxmlformats.org/officeDocument/2006/relationships/image" Target="../media/image353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diagramLayout" Target="../diagrams/layout49.xml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9.xml"/><Relationship Id="rId11" Type="http://schemas.openxmlformats.org/officeDocument/2006/relationships/image" Target="../media/image290.png"/><Relationship Id="rId5" Type="http://schemas.openxmlformats.org/officeDocument/2006/relationships/diagramColors" Target="../diagrams/colors49.xml"/><Relationship Id="rId10" Type="http://schemas.openxmlformats.org/officeDocument/2006/relationships/image" Target="../media/image289.png"/><Relationship Id="rId4" Type="http://schemas.openxmlformats.org/officeDocument/2006/relationships/diagramQuickStyle" Target="../diagrams/quickStyle49.xml"/><Relationship Id="rId9" Type="http://schemas.openxmlformats.org/officeDocument/2006/relationships/image" Target="../media/image28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305.png"/><Relationship Id="rId3" Type="http://schemas.openxmlformats.org/officeDocument/2006/relationships/diagramLayout" Target="../diagrams/layout50.xml"/><Relationship Id="rId7" Type="http://schemas.openxmlformats.org/officeDocument/2006/relationships/image" Target="../media/image293.png"/><Relationship Id="rId12" Type="http://schemas.openxmlformats.org/officeDocument/2006/relationships/image" Target="../media/image301.pn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0.xml"/><Relationship Id="rId11" Type="http://schemas.openxmlformats.org/officeDocument/2006/relationships/image" Target="../media/image297.png"/><Relationship Id="rId5" Type="http://schemas.openxmlformats.org/officeDocument/2006/relationships/diagramColors" Target="../diagrams/colors50.xml"/><Relationship Id="rId10" Type="http://schemas.openxmlformats.org/officeDocument/2006/relationships/image" Target="../media/image296.png"/><Relationship Id="rId4" Type="http://schemas.openxmlformats.org/officeDocument/2006/relationships/diagramQuickStyle" Target="../diagrams/quickStyle50.xml"/><Relationship Id="rId9" Type="http://schemas.openxmlformats.org/officeDocument/2006/relationships/image" Target="../media/image29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7.pn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openxmlformats.org/officeDocument/2006/relationships/image" Target="../media/image316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1.xml"/><Relationship Id="rId11" Type="http://schemas.openxmlformats.org/officeDocument/2006/relationships/image" Target="../media/image315.png"/><Relationship Id="rId5" Type="http://schemas.openxmlformats.org/officeDocument/2006/relationships/diagramQuickStyle" Target="../diagrams/quickStyle51.xml"/><Relationship Id="rId10" Type="http://schemas.openxmlformats.org/officeDocument/2006/relationships/image" Target="../media/image312.png"/><Relationship Id="rId4" Type="http://schemas.openxmlformats.org/officeDocument/2006/relationships/diagramLayout" Target="../diagrams/layout51.xml"/><Relationship Id="rId9" Type="http://schemas.openxmlformats.org/officeDocument/2006/relationships/image" Target="../media/image311.png"/><Relationship Id="rId14" Type="http://schemas.openxmlformats.org/officeDocument/2006/relationships/image" Target="../media/image32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8.png"/><Relationship Id="rId3" Type="http://schemas.openxmlformats.org/officeDocument/2006/relationships/diagramLayout" Target="../diagrams/layout52.xml"/><Relationship Id="rId7" Type="http://schemas.openxmlformats.org/officeDocument/2006/relationships/image" Target="../media/image323.png"/><Relationship Id="rId12" Type="http://schemas.openxmlformats.org/officeDocument/2006/relationships/image" Target="../media/image327.png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2.xml"/><Relationship Id="rId11" Type="http://schemas.openxmlformats.org/officeDocument/2006/relationships/image" Target="../media/image326.png"/><Relationship Id="rId5" Type="http://schemas.openxmlformats.org/officeDocument/2006/relationships/diagramColors" Target="../diagrams/colors52.xml"/><Relationship Id="rId15" Type="http://schemas.openxmlformats.org/officeDocument/2006/relationships/image" Target="../media/image330.png"/><Relationship Id="rId10" Type="http://schemas.openxmlformats.org/officeDocument/2006/relationships/image" Target="../media/image325.png"/><Relationship Id="rId4" Type="http://schemas.openxmlformats.org/officeDocument/2006/relationships/diagramQuickStyle" Target="../diagrams/quickStyle52.xml"/><Relationship Id="rId9" Type="http://schemas.openxmlformats.org/officeDocument/2006/relationships/image" Target="../media/image379.png"/><Relationship Id="rId14" Type="http://schemas.openxmlformats.org/officeDocument/2006/relationships/image" Target="../media/image32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13" Type="http://schemas.openxmlformats.org/officeDocument/2006/relationships/image" Target="../media/image337.png"/><Relationship Id="rId3" Type="http://schemas.openxmlformats.org/officeDocument/2006/relationships/diagramLayout" Target="../diagrams/layout53.xml"/><Relationship Id="rId7" Type="http://schemas.openxmlformats.org/officeDocument/2006/relationships/image" Target="../media/image331.png"/><Relationship Id="rId12" Type="http://schemas.openxmlformats.org/officeDocument/2006/relationships/image" Target="../media/image336.png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3.xml"/><Relationship Id="rId11" Type="http://schemas.openxmlformats.org/officeDocument/2006/relationships/image" Target="../media/image335.png"/><Relationship Id="rId5" Type="http://schemas.openxmlformats.org/officeDocument/2006/relationships/diagramColors" Target="../diagrams/colors53.xml"/><Relationship Id="rId10" Type="http://schemas.openxmlformats.org/officeDocument/2006/relationships/image" Target="../media/image334.png"/><Relationship Id="rId4" Type="http://schemas.openxmlformats.org/officeDocument/2006/relationships/diagramQuickStyle" Target="../diagrams/quickStyle53.xml"/><Relationship Id="rId9" Type="http://schemas.openxmlformats.org/officeDocument/2006/relationships/image" Target="../media/image33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51.png"/><Relationship Id="rId3" Type="http://schemas.openxmlformats.org/officeDocument/2006/relationships/image" Target="../media/image342.png"/><Relationship Id="rId7" Type="http://schemas.openxmlformats.org/officeDocument/2006/relationships/image" Target="../media/image48.png"/><Relationship Id="rId12" Type="http://schemas.openxmlformats.org/officeDocument/2006/relationships/slide" Target="slide53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4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46.png"/><Relationship Id="rId4" Type="http://schemas.openxmlformats.org/officeDocument/2006/relationships/image" Target="../media/image343.png"/><Relationship Id="rId9" Type="http://schemas.openxmlformats.org/officeDocument/2006/relationships/image" Target="../media/image46.png"/><Relationship Id="rId14" Type="http://schemas.openxmlformats.org/officeDocument/2006/relationships/slide" Target="slide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1.png"/><Relationship Id="rId3" Type="http://schemas.openxmlformats.org/officeDocument/2006/relationships/image" Target="../media/image347.png"/><Relationship Id="rId7" Type="http://schemas.openxmlformats.org/officeDocument/2006/relationships/image" Target="../media/image48.png"/><Relationship Id="rId12" Type="http://schemas.openxmlformats.org/officeDocument/2006/relationships/slide" Target="slide6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9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46.png"/><Relationship Id="rId14" Type="http://schemas.openxmlformats.org/officeDocument/2006/relationships/image" Target="../media/image53.jp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13" Type="http://schemas.openxmlformats.org/officeDocument/2006/relationships/image" Target="../media/image51.png"/><Relationship Id="rId3" Type="http://schemas.openxmlformats.org/officeDocument/2006/relationships/image" Target="../media/image355.png"/><Relationship Id="rId7" Type="http://schemas.openxmlformats.org/officeDocument/2006/relationships/image" Target="../media/image48.png"/><Relationship Id="rId12" Type="http://schemas.openxmlformats.org/officeDocument/2006/relationships/slide" Target="slide72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7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59.png"/><Relationship Id="rId4" Type="http://schemas.openxmlformats.org/officeDocument/2006/relationships/image" Target="../media/image356.png"/><Relationship Id="rId9" Type="http://schemas.openxmlformats.org/officeDocument/2006/relationships/image" Target="../media/image46.png"/><Relationship Id="rId14" Type="http://schemas.openxmlformats.org/officeDocument/2006/relationships/slide" Target="slide74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73.xml"/><Relationship Id="rId3" Type="http://schemas.openxmlformats.org/officeDocument/2006/relationships/image" Target="../media/image360.png"/><Relationship Id="rId7" Type="http://schemas.openxmlformats.org/officeDocument/2006/relationships/image" Target="../media/image363.png"/><Relationship Id="rId12" Type="http://schemas.openxmlformats.org/officeDocument/2006/relationships/image" Target="../media/image50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65.png"/><Relationship Id="rId5" Type="http://schemas.openxmlformats.org/officeDocument/2006/relationships/image" Target="../media/image362.png"/><Relationship Id="rId15" Type="http://schemas.openxmlformats.org/officeDocument/2006/relationships/slide" Target="slide75.xml"/><Relationship Id="rId10" Type="http://schemas.openxmlformats.org/officeDocument/2006/relationships/image" Target="../media/image46.png"/><Relationship Id="rId4" Type="http://schemas.openxmlformats.org/officeDocument/2006/relationships/image" Target="../media/image361.png"/><Relationship Id="rId9" Type="http://schemas.openxmlformats.org/officeDocument/2006/relationships/image" Target="../media/image364.png"/><Relationship Id="rId14" Type="http://schemas.openxmlformats.org/officeDocument/2006/relationships/image" Target="../media/image5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74.xml"/><Relationship Id="rId3" Type="http://schemas.openxmlformats.org/officeDocument/2006/relationships/image" Target="../media/image366.png"/><Relationship Id="rId7" Type="http://schemas.openxmlformats.org/officeDocument/2006/relationships/image" Target="../media/image369.png"/><Relationship Id="rId12" Type="http://schemas.openxmlformats.org/officeDocument/2006/relationships/image" Target="../media/image50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71.png"/><Relationship Id="rId5" Type="http://schemas.openxmlformats.org/officeDocument/2006/relationships/image" Target="../media/image368.png"/><Relationship Id="rId15" Type="http://schemas.openxmlformats.org/officeDocument/2006/relationships/slide" Target="slide80.xml"/><Relationship Id="rId10" Type="http://schemas.openxmlformats.org/officeDocument/2006/relationships/image" Target="../media/image46.png"/><Relationship Id="rId4" Type="http://schemas.openxmlformats.org/officeDocument/2006/relationships/image" Target="../media/image367.png"/><Relationship Id="rId9" Type="http://schemas.openxmlformats.org/officeDocument/2006/relationships/image" Target="../media/image370.png"/><Relationship Id="rId14" Type="http://schemas.openxmlformats.org/officeDocument/2006/relationships/image" Target="../media/image5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7" Type="http://schemas.openxmlformats.org/officeDocument/2006/relationships/image" Target="../media/image372.pn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3" Type="http://schemas.openxmlformats.org/officeDocument/2006/relationships/diagramLayout" Target="../diagrams/layout55.xml"/><Relationship Id="rId7" Type="http://schemas.openxmlformats.org/officeDocument/2006/relationships/image" Target="../media/image373.png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Relationship Id="rId9" Type="http://schemas.openxmlformats.org/officeDocument/2006/relationships/image" Target="../media/image42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3" Type="http://schemas.openxmlformats.org/officeDocument/2006/relationships/diagramLayout" Target="../diagrams/layout56.xml"/><Relationship Id="rId7" Type="http://schemas.openxmlformats.org/officeDocument/2006/relationships/image" Target="../media/image374.png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Relationship Id="rId9" Type="http://schemas.openxmlformats.org/officeDocument/2006/relationships/image" Target="../media/image428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diagramLayout" Target="../diagrams/layout57.xml"/><Relationship Id="rId7" Type="http://schemas.openxmlformats.org/officeDocument/2006/relationships/image" Target="../media/image375.png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diagramLayout" Target="../diagrams/layout58.xml"/><Relationship Id="rId7" Type="http://schemas.openxmlformats.org/officeDocument/2006/relationships/image" Target="../media/image377.png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image" Target="../media/image37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51.png"/><Relationship Id="rId3" Type="http://schemas.openxmlformats.org/officeDocument/2006/relationships/image" Target="../media/image380.png"/><Relationship Id="rId7" Type="http://schemas.openxmlformats.org/officeDocument/2006/relationships/image" Target="../media/image48.png"/><Relationship Id="rId12" Type="http://schemas.openxmlformats.org/officeDocument/2006/relationships/slide" Target="slide123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2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384.png"/><Relationship Id="rId4" Type="http://schemas.openxmlformats.org/officeDocument/2006/relationships/image" Target="../media/image381.png"/><Relationship Id="rId9" Type="http://schemas.openxmlformats.org/officeDocument/2006/relationships/image" Target="../media/image46.png"/><Relationship Id="rId14" Type="http://schemas.openxmlformats.org/officeDocument/2006/relationships/slide" Target="slide124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slide" Target="slide125.xml"/><Relationship Id="rId3" Type="http://schemas.openxmlformats.org/officeDocument/2006/relationships/image" Target="../media/image385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10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7.png"/><Relationship Id="rId11" Type="http://schemas.openxmlformats.org/officeDocument/2006/relationships/slide" Target="slide123.xml"/><Relationship Id="rId5" Type="http://schemas.openxmlformats.org/officeDocument/2006/relationships/image" Target="../media/image44.png"/><Relationship Id="rId15" Type="http://schemas.openxmlformats.org/officeDocument/2006/relationships/image" Target="../media/image53.jpg"/><Relationship Id="rId10" Type="http://schemas.openxmlformats.org/officeDocument/2006/relationships/image" Target="../media/image50.png"/><Relationship Id="rId4" Type="http://schemas.openxmlformats.org/officeDocument/2006/relationships/image" Target="../media/image386.png"/><Relationship Id="rId9" Type="http://schemas.openxmlformats.org/officeDocument/2006/relationships/image" Target="../media/image46.png"/><Relationship Id="rId14" Type="http://schemas.openxmlformats.org/officeDocument/2006/relationships/image" Target="../media/image52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124.xml"/><Relationship Id="rId3" Type="http://schemas.openxmlformats.org/officeDocument/2006/relationships/image" Target="../media/image389.png"/><Relationship Id="rId7" Type="http://schemas.openxmlformats.org/officeDocument/2006/relationships/image" Target="../media/image392.png"/><Relationship Id="rId12" Type="http://schemas.openxmlformats.org/officeDocument/2006/relationships/image" Target="../media/image50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4.png"/><Relationship Id="rId5" Type="http://schemas.openxmlformats.org/officeDocument/2006/relationships/image" Target="../media/image391.png"/><Relationship Id="rId15" Type="http://schemas.openxmlformats.org/officeDocument/2006/relationships/slide" Target="slide126.xml"/><Relationship Id="rId10" Type="http://schemas.openxmlformats.org/officeDocument/2006/relationships/image" Target="../media/image46.png"/><Relationship Id="rId4" Type="http://schemas.openxmlformats.org/officeDocument/2006/relationships/image" Target="../media/image390.png"/><Relationship Id="rId9" Type="http://schemas.openxmlformats.org/officeDocument/2006/relationships/image" Target="../media/image393.png"/><Relationship Id="rId14" Type="http://schemas.openxmlformats.org/officeDocument/2006/relationships/image" Target="../media/image51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98.png"/><Relationship Id="rId3" Type="http://schemas.openxmlformats.org/officeDocument/2006/relationships/image" Target="../media/image44.png"/><Relationship Id="rId7" Type="http://schemas.openxmlformats.org/officeDocument/2006/relationships/slide" Target="slide125.xml"/><Relationship Id="rId12" Type="http://schemas.openxmlformats.org/officeDocument/2006/relationships/image" Target="../media/image3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96.png"/><Relationship Id="rId5" Type="http://schemas.openxmlformats.org/officeDocument/2006/relationships/image" Target="../media/image46.png"/><Relationship Id="rId15" Type="http://schemas.openxmlformats.org/officeDocument/2006/relationships/image" Target="../media/image400.png"/><Relationship Id="rId10" Type="http://schemas.openxmlformats.org/officeDocument/2006/relationships/image" Target="../media/image395.png"/><Relationship Id="rId4" Type="http://schemas.openxmlformats.org/officeDocument/2006/relationships/image" Target="../media/image48.png"/><Relationship Id="rId9" Type="http://schemas.openxmlformats.org/officeDocument/2006/relationships/image" Target="../media/image53.jpg"/><Relationship Id="rId14" Type="http://schemas.openxmlformats.org/officeDocument/2006/relationships/image" Target="../media/image399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04.png"/><Relationship Id="rId3" Type="http://schemas.openxmlformats.org/officeDocument/2006/relationships/image" Target="../media/image44.png"/><Relationship Id="rId7" Type="http://schemas.openxmlformats.org/officeDocument/2006/relationships/slide" Target="slide126.xml"/><Relationship Id="rId12" Type="http://schemas.openxmlformats.org/officeDocument/2006/relationships/image" Target="../media/image40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02.png"/><Relationship Id="rId5" Type="http://schemas.openxmlformats.org/officeDocument/2006/relationships/image" Target="../media/image46.png"/><Relationship Id="rId15" Type="http://schemas.openxmlformats.org/officeDocument/2006/relationships/image" Target="../media/image406.png"/><Relationship Id="rId10" Type="http://schemas.openxmlformats.org/officeDocument/2006/relationships/image" Target="../media/image401.png"/><Relationship Id="rId4" Type="http://schemas.openxmlformats.org/officeDocument/2006/relationships/image" Target="../media/image48.png"/><Relationship Id="rId9" Type="http://schemas.openxmlformats.org/officeDocument/2006/relationships/image" Target="../media/image53.jpg"/><Relationship Id="rId14" Type="http://schemas.openxmlformats.org/officeDocument/2006/relationships/image" Target="../media/image4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hyperlink" Target="http://www.mathopenref.com/constcopyangle.html" TargetMode="External"/><Relationship Id="rId7" Type="http://schemas.openxmlformats.org/officeDocument/2006/relationships/image" Target="../media/image40.png"/><Relationship Id="rId12" Type="http://schemas.microsoft.com/office/2007/relationships/diagramDrawing" Target="../diagrams/drawing16.xml"/><Relationship Id="rId2" Type="http://schemas.openxmlformats.org/officeDocument/2006/relationships/hyperlink" Target="http://www.mathopenref.com/constcopysegment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mathopenref.com/constperpextpoint.html" TargetMode="External"/><Relationship Id="rId11" Type="http://schemas.openxmlformats.org/officeDocument/2006/relationships/diagramColors" Target="../diagrams/colors16.xml"/><Relationship Id="rId5" Type="http://schemas.openxmlformats.org/officeDocument/2006/relationships/hyperlink" Target="http://www.mathopenref.com/constparallel.html" TargetMode="External"/><Relationship Id="rId10" Type="http://schemas.openxmlformats.org/officeDocument/2006/relationships/diagramQuickStyle" Target="../diagrams/quickStyle16.xml"/><Relationship Id="rId4" Type="http://schemas.openxmlformats.org/officeDocument/2006/relationships/hyperlink" Target="http://www.mathopenref.com/constbisectangle.html" TargetMode="External"/><Relationship Id="rId9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2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slide" Target="slide20.xml"/><Relationship Id="rId5" Type="http://schemas.openxmlformats.org/officeDocument/2006/relationships/image" Target="../media/image55.png"/><Relationship Id="rId15" Type="http://schemas.openxmlformats.org/officeDocument/2006/relationships/image" Target="../media/image53.jp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1.xml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50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5" Type="http://schemas.openxmlformats.org/officeDocument/2006/relationships/slide" Target="slide23.xml"/><Relationship Id="rId10" Type="http://schemas.openxmlformats.org/officeDocument/2006/relationships/image" Target="../media/image46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2.xml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12" Type="http://schemas.openxmlformats.org/officeDocument/2006/relationships/image" Target="../media/image50.png"/><Relationship Id="rId17" Type="http://schemas.openxmlformats.org/officeDocument/2006/relationships/image" Target="../media/image53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5" Type="http://schemas.openxmlformats.org/officeDocument/2006/relationships/slide" Target="slide24.xml"/><Relationship Id="rId10" Type="http://schemas.openxmlformats.org/officeDocument/2006/relationships/image" Target="../media/image46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51.png"/><Relationship Id="rId3" Type="http://schemas.openxmlformats.org/officeDocument/2006/relationships/image" Target="../media/image70.png"/><Relationship Id="rId7" Type="http://schemas.openxmlformats.org/officeDocument/2006/relationships/image" Target="../media/image46.png"/><Relationship Id="rId12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7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7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8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hopenref.com/constinsquare.html" TargetMode="External"/><Relationship Id="rId3" Type="http://schemas.openxmlformats.org/officeDocument/2006/relationships/diagramLayout" Target="../diagrams/layout20.xml"/><Relationship Id="rId7" Type="http://schemas.openxmlformats.org/officeDocument/2006/relationships/hyperlink" Target="http://www.mathopenref.com/constinhexagon.html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hyperlink" Target="http://www.mathopenref.com/constincircle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diagramLayout" Target="../diagrams/layout21.xml"/><Relationship Id="rId7" Type="http://schemas.openxmlformats.org/officeDocument/2006/relationships/image" Target="../media/image8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jp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slide" Target="slide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jp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slide" Target="slide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820.png"/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12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jpg"/><Relationship Id="rId5" Type="http://schemas.openxmlformats.org/officeDocument/2006/relationships/image" Target="../media/image46.png"/><Relationship Id="rId15" Type="http://schemas.openxmlformats.org/officeDocument/2006/relationships/image" Target="../media/image87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slide" Target="slide13.xml"/><Relationship Id="rId14" Type="http://schemas.openxmlformats.org/officeDocument/2006/relationships/image" Target="../media/image8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91.png"/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89.png"/><Relationship Id="rId5" Type="http://schemas.openxmlformats.org/officeDocument/2006/relationships/image" Target="../media/image48.png"/><Relationship Id="rId10" Type="http://schemas.openxmlformats.org/officeDocument/2006/relationships/image" Target="../media/image88.png"/><Relationship Id="rId4" Type="http://schemas.openxmlformats.org/officeDocument/2006/relationships/image" Target="../media/image46.png"/><Relationship Id="rId9" Type="http://schemas.openxmlformats.org/officeDocument/2006/relationships/image" Target="../media/image53.jpg"/><Relationship Id="rId1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93.png"/><Relationship Id="rId4" Type="http://schemas.openxmlformats.org/officeDocument/2006/relationships/image" Target="../media/image46.png"/><Relationship Id="rId9" Type="http://schemas.openxmlformats.org/officeDocument/2006/relationships/image" Target="../media/image5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611.png"/><Relationship Id="rId7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1.png"/><Relationship Id="rId5" Type="http://schemas.openxmlformats.org/officeDocument/2006/relationships/image" Target="../media/image1410.png"/><Relationship Id="rId10" Type="http://schemas.openxmlformats.org/officeDocument/2006/relationships/image" Target="../media/image2010.png"/><Relationship Id="rId4" Type="http://schemas.openxmlformats.org/officeDocument/2006/relationships/image" Target="../media/image1310.png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1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15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990.png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98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0.png"/><Relationship Id="rId13" Type="http://schemas.openxmlformats.org/officeDocument/2006/relationships/image" Target="../media/image1500.png"/><Relationship Id="rId18" Type="http://schemas.openxmlformats.org/officeDocument/2006/relationships/image" Target="../media/image169.png"/><Relationship Id="rId26" Type="http://schemas.openxmlformats.org/officeDocument/2006/relationships/image" Target="../media/image1010.png"/><Relationship Id="rId3" Type="http://schemas.openxmlformats.org/officeDocument/2006/relationships/diagramLayout" Target="../diagrams/layout24.xml"/><Relationship Id="rId21" Type="http://schemas.openxmlformats.org/officeDocument/2006/relationships/image" Target="../media/image1580.png"/><Relationship Id="rId7" Type="http://schemas.openxmlformats.org/officeDocument/2006/relationships/image" Target="../media/image116.png"/><Relationship Id="rId12" Type="http://schemas.openxmlformats.org/officeDocument/2006/relationships/image" Target="../media/image1490.png"/><Relationship Id="rId17" Type="http://schemas.openxmlformats.org/officeDocument/2006/relationships/image" Target="../media/image168.png"/><Relationship Id="rId25" Type="http://schemas.openxmlformats.org/officeDocument/2006/relationships/image" Target="../media/image1620.png"/><Relationship Id="rId2" Type="http://schemas.openxmlformats.org/officeDocument/2006/relationships/diagramData" Target="../diagrams/data24.xml"/><Relationship Id="rId16" Type="http://schemas.openxmlformats.org/officeDocument/2006/relationships/image" Target="../media/image167.png"/><Relationship Id="rId20" Type="http://schemas.openxmlformats.org/officeDocument/2006/relationships/image" Target="../media/image1570.pn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4.xml"/><Relationship Id="rId11" Type="http://schemas.openxmlformats.org/officeDocument/2006/relationships/image" Target="../media/image1480.png"/><Relationship Id="rId24" Type="http://schemas.openxmlformats.org/officeDocument/2006/relationships/image" Target="../media/image1610.png"/><Relationship Id="rId5" Type="http://schemas.openxmlformats.org/officeDocument/2006/relationships/diagramColors" Target="../diagrams/colors24.xml"/><Relationship Id="rId15" Type="http://schemas.openxmlformats.org/officeDocument/2006/relationships/image" Target="../media/image1660.png"/><Relationship Id="rId23" Type="http://schemas.openxmlformats.org/officeDocument/2006/relationships/image" Target="../media/image1600.png"/><Relationship Id="rId28" Type="http://schemas.openxmlformats.org/officeDocument/2006/relationships/image" Target="../media/image1030.png"/><Relationship Id="rId10" Type="http://schemas.openxmlformats.org/officeDocument/2006/relationships/image" Target="../media/image1470.png"/><Relationship Id="rId19" Type="http://schemas.openxmlformats.org/officeDocument/2006/relationships/image" Target="../media/image170.pn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1460.png"/><Relationship Id="rId14" Type="http://schemas.openxmlformats.org/officeDocument/2006/relationships/image" Target="../media/image1650.png"/><Relationship Id="rId22" Type="http://schemas.openxmlformats.org/officeDocument/2006/relationships/image" Target="../media/image1590.png"/><Relationship Id="rId27" Type="http://schemas.openxmlformats.org/officeDocument/2006/relationships/image" Target="../media/image10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diagramLayout" Target="../diagrams/layout25.xml"/><Relationship Id="rId21" Type="http://schemas.openxmlformats.org/officeDocument/2006/relationships/image" Target="../media/image185.png"/><Relationship Id="rId7" Type="http://schemas.openxmlformats.org/officeDocument/2006/relationships/image" Target="../media/image117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diagramData" Target="../diagrams/data25.xml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5.xml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5" Type="http://schemas.openxmlformats.org/officeDocument/2006/relationships/diagramColors" Target="../diagrams/colors25.xml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18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119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122.png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23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slide" Target="slide2.xml"/><Relationship Id="rId3" Type="http://schemas.openxmlformats.org/officeDocument/2006/relationships/image" Target="../media/image53.jp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1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52.png"/><Relationship Id="rId3" Type="http://schemas.openxmlformats.org/officeDocument/2006/relationships/image" Target="../media/image142.png"/><Relationship Id="rId7" Type="http://schemas.openxmlformats.org/officeDocument/2006/relationships/image" Target="../media/image138.png"/><Relationship Id="rId12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5" Type="http://schemas.openxmlformats.org/officeDocument/2006/relationships/image" Target="../media/image147.png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image" Target="../media/image137.png"/><Relationship Id="rId14" Type="http://schemas.openxmlformats.org/officeDocument/2006/relationships/image" Target="../media/image53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slide" Target="slide18.xml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53.png"/><Relationship Id="rId5" Type="http://schemas.openxmlformats.org/officeDocument/2006/relationships/image" Target="../media/image150.png"/><Relationship Id="rId15" Type="http://schemas.openxmlformats.org/officeDocument/2006/relationships/image" Target="../media/image53.jpg"/><Relationship Id="rId10" Type="http://schemas.openxmlformats.org/officeDocument/2006/relationships/image" Target="../media/image137.png"/><Relationship Id="rId4" Type="http://schemas.openxmlformats.org/officeDocument/2006/relationships/image" Target="../media/image149.png"/><Relationship Id="rId9" Type="http://schemas.openxmlformats.org/officeDocument/2006/relationships/image" Target="../media/image152.png"/><Relationship Id="rId1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53.jpg"/><Relationship Id="rId3" Type="http://schemas.openxmlformats.org/officeDocument/2006/relationships/image" Target="../media/image154.png"/><Relationship Id="rId7" Type="http://schemas.openxmlformats.org/officeDocument/2006/relationships/image" Target="../media/image15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slide" Target="slide16.xml"/><Relationship Id="rId5" Type="http://schemas.openxmlformats.org/officeDocument/2006/relationships/image" Target="../media/image155.png"/><Relationship Id="rId10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157.png"/><Relationship Id="rId14" Type="http://schemas.openxmlformats.org/officeDocument/2006/relationships/image" Target="../media/image15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52.png"/><Relationship Id="rId3" Type="http://schemas.openxmlformats.org/officeDocument/2006/relationships/image" Target="../media/image159.png"/><Relationship Id="rId7" Type="http://schemas.openxmlformats.org/officeDocument/2006/relationships/image" Target="../media/image137.png"/><Relationship Id="rId12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0" Type="http://schemas.openxmlformats.org/officeDocument/2006/relationships/image" Target="../media/image163.png"/><Relationship Id="rId4" Type="http://schemas.openxmlformats.org/officeDocument/2006/relationships/image" Target="../media/image160.png"/><Relationship Id="rId9" Type="http://schemas.openxmlformats.org/officeDocument/2006/relationships/image" Target="../media/image138.png"/><Relationship Id="rId14" Type="http://schemas.openxmlformats.org/officeDocument/2006/relationships/image" Target="../media/image5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6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238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165.png"/><Relationship Id="rId12" Type="http://schemas.openxmlformats.org/officeDocument/2006/relationships/image" Target="../media/image237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0.xml"/><Relationship Id="rId11" Type="http://schemas.openxmlformats.org/officeDocument/2006/relationships/image" Target="../media/image236.png"/><Relationship Id="rId5" Type="http://schemas.openxmlformats.org/officeDocument/2006/relationships/diagramColors" Target="../diagrams/colors30.xml"/><Relationship Id="rId10" Type="http://schemas.openxmlformats.org/officeDocument/2006/relationships/image" Target="../media/image235.png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234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5.png"/><Relationship Id="rId3" Type="http://schemas.openxmlformats.org/officeDocument/2006/relationships/diagramLayout" Target="../diagrams/layout31.xml"/><Relationship Id="rId7" Type="http://schemas.openxmlformats.org/officeDocument/2006/relationships/image" Target="../media/image171.png"/><Relationship Id="rId12" Type="http://schemas.openxmlformats.org/officeDocument/2006/relationships/image" Target="../media/image244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1.xml"/><Relationship Id="rId11" Type="http://schemas.openxmlformats.org/officeDocument/2006/relationships/image" Target="../media/image243.png"/><Relationship Id="rId5" Type="http://schemas.openxmlformats.org/officeDocument/2006/relationships/diagramColors" Target="../diagrams/colors31.xml"/><Relationship Id="rId10" Type="http://schemas.openxmlformats.org/officeDocument/2006/relationships/image" Target="../media/image242.png"/><Relationship Id="rId4" Type="http://schemas.openxmlformats.org/officeDocument/2006/relationships/diagramQuickStyle" Target="../diagrams/quickStyle31.xml"/><Relationship Id="rId9" Type="http://schemas.openxmlformats.org/officeDocument/2006/relationships/image" Target="../media/image24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195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image" Target="../media/image194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3.xml"/><Relationship Id="rId11" Type="http://schemas.openxmlformats.org/officeDocument/2006/relationships/image" Target="../media/image193.png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192.png"/><Relationship Id="rId4" Type="http://schemas.openxmlformats.org/officeDocument/2006/relationships/diagramLayout" Target="../diagrams/layout33.xml"/><Relationship Id="rId9" Type="http://schemas.openxmlformats.org/officeDocument/2006/relationships/image" Target="../media/image249.png"/><Relationship Id="rId14" Type="http://schemas.openxmlformats.org/officeDocument/2006/relationships/image" Target="../media/image19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258.png"/><Relationship Id="rId4" Type="http://schemas.openxmlformats.org/officeDocument/2006/relationships/diagramLayout" Target="../diagrams/layout34.xml"/><Relationship Id="rId9" Type="http://schemas.openxmlformats.org/officeDocument/2006/relationships/image" Target="../media/image152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openxmlformats.org/officeDocument/2006/relationships/image" Target="../media/image264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5.xml"/><Relationship Id="rId11" Type="http://schemas.openxmlformats.org/officeDocument/2006/relationships/image" Target="../media/image263.png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262.png"/><Relationship Id="rId4" Type="http://schemas.openxmlformats.org/officeDocument/2006/relationships/diagramLayout" Target="../diagrams/layout35.xml"/><Relationship Id="rId9" Type="http://schemas.openxmlformats.org/officeDocument/2006/relationships/image" Target="../media/image26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199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10" Type="http://schemas.openxmlformats.org/officeDocument/2006/relationships/image" Target="../media/image202.png"/><Relationship Id="rId4" Type="http://schemas.openxmlformats.org/officeDocument/2006/relationships/diagramQuickStyle" Target="../diagrams/quickStyle36.xml"/><Relationship Id="rId9" Type="http://schemas.openxmlformats.org/officeDocument/2006/relationships/image" Target="../media/image20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51.png"/><Relationship Id="rId3" Type="http://schemas.openxmlformats.org/officeDocument/2006/relationships/image" Target="../media/image53.jpg"/><Relationship Id="rId7" Type="http://schemas.openxmlformats.org/officeDocument/2006/relationships/image" Target="../media/image207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209.png"/><Relationship Id="rId5" Type="http://schemas.openxmlformats.org/officeDocument/2006/relationships/image" Target="../media/image206.png"/><Relationship Id="rId15" Type="http://schemas.openxmlformats.org/officeDocument/2006/relationships/image" Target="../media/image52.png"/><Relationship Id="rId10" Type="http://schemas.openxmlformats.org/officeDocument/2006/relationships/image" Target="../media/image137.png"/><Relationship Id="rId4" Type="http://schemas.openxmlformats.org/officeDocument/2006/relationships/image" Target="../media/image205.png"/><Relationship Id="rId9" Type="http://schemas.openxmlformats.org/officeDocument/2006/relationships/image" Target="../media/image208.png"/><Relationship Id="rId1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53.jpg"/><Relationship Id="rId3" Type="http://schemas.openxmlformats.org/officeDocument/2006/relationships/image" Target="../media/image210.png"/><Relationship Id="rId7" Type="http://schemas.openxmlformats.org/officeDocument/2006/relationships/image" Target="../media/image211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slide" Target="slide82.xml"/><Relationship Id="rId5" Type="http://schemas.openxmlformats.org/officeDocument/2006/relationships/image" Target="../media/image138.png"/><Relationship Id="rId15" Type="http://schemas.openxmlformats.org/officeDocument/2006/relationships/image" Target="../media/image213.png"/><Relationship Id="rId10" Type="http://schemas.openxmlformats.org/officeDocument/2006/relationships/image" Target="../media/image51.png"/><Relationship Id="rId4" Type="http://schemas.openxmlformats.org/officeDocument/2006/relationships/image" Target="../media/image135.png"/><Relationship Id="rId9" Type="http://schemas.openxmlformats.org/officeDocument/2006/relationships/slide" Target="slide80.xml"/><Relationship Id="rId14" Type="http://schemas.openxmlformats.org/officeDocument/2006/relationships/image" Target="../media/image21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52.png"/><Relationship Id="rId3" Type="http://schemas.openxmlformats.org/officeDocument/2006/relationships/image" Target="../media/image215.png"/><Relationship Id="rId7" Type="http://schemas.openxmlformats.org/officeDocument/2006/relationships/image" Target="../media/image137.png"/><Relationship Id="rId12" Type="http://schemas.openxmlformats.org/officeDocument/2006/relationships/slide" Target="slide8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51.png"/><Relationship Id="rId5" Type="http://schemas.openxmlformats.org/officeDocument/2006/relationships/image" Target="../media/image216.png"/><Relationship Id="rId15" Type="http://schemas.openxmlformats.org/officeDocument/2006/relationships/image" Target="../media/image218.png"/><Relationship Id="rId10" Type="http://schemas.openxmlformats.org/officeDocument/2006/relationships/slide" Target="slide81.xml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53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51.png"/><Relationship Id="rId3" Type="http://schemas.openxmlformats.org/officeDocument/2006/relationships/image" Target="../media/image220.png"/><Relationship Id="rId7" Type="http://schemas.openxmlformats.org/officeDocument/2006/relationships/image" Target="../media/image138.png"/><Relationship Id="rId12" Type="http://schemas.openxmlformats.org/officeDocument/2006/relationships/slide" Target="slide82.xml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140.png"/><Relationship Id="rId5" Type="http://schemas.openxmlformats.org/officeDocument/2006/relationships/image" Target="../media/image135.png"/><Relationship Id="rId15" Type="http://schemas.openxmlformats.org/officeDocument/2006/relationships/image" Target="../media/image52.png"/><Relationship Id="rId10" Type="http://schemas.openxmlformats.org/officeDocument/2006/relationships/image" Target="../media/image224.png"/><Relationship Id="rId4" Type="http://schemas.openxmlformats.org/officeDocument/2006/relationships/image" Target="../media/image221.png"/><Relationship Id="rId9" Type="http://schemas.openxmlformats.org/officeDocument/2006/relationships/image" Target="../media/image137.png"/><Relationship Id="rId14" Type="http://schemas.openxmlformats.org/officeDocument/2006/relationships/slide" Target="slide8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53.jpg"/><Relationship Id="rId3" Type="http://schemas.openxmlformats.org/officeDocument/2006/relationships/image" Target="../media/image226.png"/><Relationship Id="rId7" Type="http://schemas.openxmlformats.org/officeDocument/2006/relationships/image" Target="../media/image22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slide" Target="slide83.xml"/><Relationship Id="rId5" Type="http://schemas.openxmlformats.org/officeDocument/2006/relationships/image" Target="../media/image227.png"/><Relationship Id="rId10" Type="http://schemas.openxmlformats.org/officeDocument/2006/relationships/image" Target="../media/image140.png"/><Relationship Id="rId4" Type="http://schemas.openxmlformats.org/officeDocument/2006/relationships/image" Target="../media/image135.png"/><Relationship Id="rId9" Type="http://schemas.openxmlformats.org/officeDocument/2006/relationships/image" Target="../media/image229.png"/><Relationship Id="rId14" Type="http://schemas.openxmlformats.org/officeDocument/2006/relationships/image" Target="../media/image23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231.png"/><Relationship Id="rId12" Type="http://schemas.openxmlformats.org/officeDocument/2006/relationships/image" Target="../media/image300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7.xml"/><Relationship Id="rId11" Type="http://schemas.openxmlformats.org/officeDocument/2006/relationships/image" Target="../media/image299.png"/><Relationship Id="rId5" Type="http://schemas.openxmlformats.org/officeDocument/2006/relationships/diagramColors" Target="../diagrams/colors37.xml"/><Relationship Id="rId10" Type="http://schemas.openxmlformats.org/officeDocument/2006/relationships/image" Target="../media/image298.png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206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233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10" Type="http://schemas.openxmlformats.org/officeDocument/2006/relationships/image" Target="../media/image304.png"/><Relationship Id="rId4" Type="http://schemas.openxmlformats.org/officeDocument/2006/relationships/diagramQuickStyle" Target="../diagrams/quickStyle38.xml"/><Relationship Id="rId9" Type="http://schemas.openxmlformats.org/officeDocument/2006/relationships/image" Target="../media/image30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234.png"/><Relationship Id="rId12" Type="http://schemas.openxmlformats.org/officeDocument/2006/relationships/image" Target="../media/image2220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9.xml"/><Relationship Id="rId11" Type="http://schemas.openxmlformats.org/officeDocument/2006/relationships/image" Target="../media/image309.png"/><Relationship Id="rId5" Type="http://schemas.openxmlformats.org/officeDocument/2006/relationships/diagramColors" Target="../diagrams/colors39.xml"/><Relationship Id="rId10" Type="http://schemas.openxmlformats.org/officeDocument/2006/relationships/image" Target="../media/image308.png"/><Relationship Id="rId4" Type="http://schemas.openxmlformats.org/officeDocument/2006/relationships/diagramQuickStyle" Target="../diagrams/quickStyle39.xml"/><Relationship Id="rId9" Type="http://schemas.openxmlformats.org/officeDocument/2006/relationships/image" Target="../media/image30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0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239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0.xml"/><Relationship Id="rId11" Type="http://schemas.openxmlformats.org/officeDocument/2006/relationships/image" Target="../media/image314.png"/><Relationship Id="rId5" Type="http://schemas.openxmlformats.org/officeDocument/2006/relationships/diagramColors" Target="../diagrams/colors40.xml"/><Relationship Id="rId10" Type="http://schemas.openxmlformats.org/officeDocument/2006/relationships/image" Target="../media/image313.png"/><Relationship Id="rId4" Type="http://schemas.openxmlformats.org/officeDocument/2006/relationships/diagramQuickStyle" Target="../diagrams/quickStyle40.xml"/><Relationship Id="rId9" Type="http://schemas.openxmlformats.org/officeDocument/2006/relationships/image" Target="../media/image2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0.png"/><Relationship Id="rId3" Type="http://schemas.openxmlformats.org/officeDocument/2006/relationships/diagramLayout" Target="../diagrams/layout41.xml"/><Relationship Id="rId7" Type="http://schemas.openxmlformats.org/officeDocument/2006/relationships/image" Target="../media/image246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Relationship Id="rId9" Type="http://schemas.openxmlformats.org/officeDocument/2006/relationships/image" Target="../media/image228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diagramLayout" Target="../diagrams/layout42.xml"/><Relationship Id="rId7" Type="http://schemas.openxmlformats.org/officeDocument/2006/relationships/image" Target="../media/image247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2.xml"/><Relationship Id="rId11" Type="http://schemas.openxmlformats.org/officeDocument/2006/relationships/image" Target="../media/image321.png"/><Relationship Id="rId5" Type="http://schemas.openxmlformats.org/officeDocument/2006/relationships/diagramColors" Target="../diagrams/colors42.xml"/><Relationship Id="rId10" Type="http://schemas.openxmlformats.org/officeDocument/2006/relationships/image" Target="../media/image320.png"/><Relationship Id="rId4" Type="http://schemas.openxmlformats.org/officeDocument/2006/relationships/diagramQuickStyle" Target="../diagrams/quickStyle42.xml"/><Relationship Id="rId9" Type="http://schemas.openxmlformats.org/officeDocument/2006/relationships/image" Target="../media/image31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254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8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255.png"/><Relationship Id="rId12" Type="http://schemas.openxmlformats.org/officeDocument/2006/relationships/image" Target="../media/image267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4.xml"/><Relationship Id="rId11" Type="http://schemas.openxmlformats.org/officeDocument/2006/relationships/image" Target="../media/image266.png"/><Relationship Id="rId5" Type="http://schemas.openxmlformats.org/officeDocument/2006/relationships/diagramColors" Target="../diagrams/colors44.xml"/><Relationship Id="rId10" Type="http://schemas.openxmlformats.org/officeDocument/2006/relationships/image" Target="../media/image259.png"/><Relationship Id="rId4" Type="http://schemas.openxmlformats.org/officeDocument/2006/relationships/diagramQuickStyle" Target="../diagrams/quickStyle44.xml"/><Relationship Id="rId9" Type="http://schemas.openxmlformats.org/officeDocument/2006/relationships/image" Target="../media/image25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diagramLayout" Target="../diagrams/layout45.xml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5.xml"/><Relationship Id="rId11" Type="http://schemas.openxmlformats.org/officeDocument/2006/relationships/image" Target="../media/image273.png"/><Relationship Id="rId5" Type="http://schemas.openxmlformats.org/officeDocument/2006/relationships/diagramColors" Target="../diagrams/colors45.xml"/><Relationship Id="rId10" Type="http://schemas.openxmlformats.org/officeDocument/2006/relationships/image" Target="../media/image272.png"/><Relationship Id="rId4" Type="http://schemas.openxmlformats.org/officeDocument/2006/relationships/diagramQuickStyle" Target="../diagrams/quickStyle45.xml"/><Relationship Id="rId9" Type="http://schemas.openxmlformats.org/officeDocument/2006/relationships/image" Target="../media/image27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3" Type="http://schemas.openxmlformats.org/officeDocument/2006/relationships/diagramLayout" Target="../diagrams/layout46.xml"/><Relationship Id="rId7" Type="http://schemas.openxmlformats.org/officeDocument/2006/relationships/image" Target="../media/image276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Relationship Id="rId9" Type="http://schemas.openxmlformats.org/officeDocument/2006/relationships/image" Target="../media/image270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diagramLayout" Target="../diagrams/layout47.xml"/><Relationship Id="rId7" Type="http://schemas.openxmlformats.org/officeDocument/2006/relationships/image" Target="../media/image278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Relationship Id="rId9" Type="http://schemas.openxmlformats.org/officeDocument/2006/relationships/image" Target="../media/image35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4.png"/><Relationship Id="rId4" Type="http://schemas.openxmlformats.org/officeDocument/2006/relationships/image" Target="../media/image2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Dilations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Builder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5768101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055" y="241648"/>
            <a:ext cx="7990945" cy="2025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5443" y="2387600"/>
            <a:ext cx="7938557" cy="4219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7735" y="2370975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similar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3545" y="3613582"/>
            <a:ext cx="2487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</a:t>
            </a:r>
            <a:r>
              <a:rPr lang="en-US" sz="1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imilarity transformation</a:t>
            </a:r>
            <a:endParaRPr lang="en-US" sz="1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247" y="456751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composition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3670" y="5886513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dilation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647" y="6108692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Scale factor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505206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241052959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4846" y="833597"/>
            <a:ext cx="7983416" cy="5463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8156" y="1947719"/>
                <a:ext cx="2063395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𝑨𝑬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𝑬𝑩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𝑭𝑪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56" y="1947719"/>
                <a:ext cx="2063395" cy="900246"/>
              </a:xfrm>
              <a:prstGeom prst="rect">
                <a:avLst/>
              </a:prstGeom>
              <a:blipFill rotWithShape="0">
                <a:blip r:embed="rId8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8156" y="4970881"/>
                <a:ext cx="2046675" cy="53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𝑬𝑭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̅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56" y="4970881"/>
                <a:ext cx="2046675" cy="5331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3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505206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541614238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463" y="947370"/>
            <a:ext cx="7855049" cy="327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48" y="2092853"/>
            <a:ext cx="579286" cy="455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55" y="2144658"/>
            <a:ext cx="612491" cy="403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1131" y="3047094"/>
            <a:ext cx="530103" cy="390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9611" y="2655085"/>
            <a:ext cx="479014" cy="323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4883" y="3972808"/>
            <a:ext cx="516351" cy="344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9611" y="3973040"/>
            <a:ext cx="529234" cy="3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64529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016129858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085" y="1081597"/>
            <a:ext cx="8048490" cy="3296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758" y="1978270"/>
            <a:ext cx="436319" cy="299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2000" y="1978270"/>
            <a:ext cx="485477" cy="367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757" y="2916958"/>
            <a:ext cx="489789" cy="38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1999" y="2882833"/>
            <a:ext cx="569835" cy="359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0757" y="3727937"/>
            <a:ext cx="561288" cy="384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9" y="3809705"/>
            <a:ext cx="442043" cy="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14" y="990382"/>
            <a:ext cx="8062545" cy="22882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640" y="59493"/>
            <a:ext cx="3505206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696527909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0537" y="3103141"/>
            <a:ext cx="623155" cy="39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3191" y="3111449"/>
            <a:ext cx="602640" cy="45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1480" y="2962902"/>
            <a:ext cx="557212" cy="360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1766" y="5921800"/>
            <a:ext cx="601541" cy="460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6016" y="6028951"/>
            <a:ext cx="525707" cy="506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4396" y="5960986"/>
            <a:ext cx="508592" cy="385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77478" y="3567994"/>
            <a:ext cx="4288353" cy="5070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80891" y="3888344"/>
            <a:ext cx="7564599" cy="17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99698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317384228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3528065" y="846113"/>
            <a:ext cx="8042612" cy="1369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6390" y="2215663"/>
            <a:ext cx="7933013" cy="4642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06826" y="1280069"/>
                <a:ext cx="179590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𝑪𝑬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𝑩𝑫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26" y="1280069"/>
                <a:ext cx="1795909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0030" y="3006060"/>
            <a:ext cx="444589" cy="284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8856" y="4012590"/>
            <a:ext cx="444589" cy="379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0763" y="4743307"/>
            <a:ext cx="468139" cy="320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55221" y="5848715"/>
            <a:ext cx="563164" cy="484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2681" y="5849315"/>
            <a:ext cx="597361" cy="484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85964" y="6091188"/>
            <a:ext cx="657825" cy="5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452452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486704640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092" y="902310"/>
            <a:ext cx="7855494" cy="5603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0891" y="1855177"/>
            <a:ext cx="597877" cy="448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891" y="2782399"/>
            <a:ext cx="472822" cy="34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927" y="3792781"/>
            <a:ext cx="528154" cy="407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8680" y="5541772"/>
            <a:ext cx="555981" cy="478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9230" y="5541772"/>
            <a:ext cx="593033" cy="416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74634" y="5569195"/>
            <a:ext cx="624930" cy="4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" y="318052"/>
            <a:ext cx="1189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Whiteboard Pair Practice – Triangle Proportionality 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4" y="841272"/>
            <a:ext cx="4058479" cy="3334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437" y="941770"/>
            <a:ext cx="4035493" cy="2982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191" y="3488635"/>
            <a:ext cx="3048000" cy="3369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696" y="879528"/>
            <a:ext cx="7411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12.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643191" y="941770"/>
            <a:ext cx="6843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418653" y="3488635"/>
            <a:ext cx="741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14.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49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026" y="318052"/>
            <a:ext cx="11897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Whiteboard Pair Practice – Two Transversal Proportionality 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1" y="1000275"/>
            <a:ext cx="11897139" cy="3424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60" y="1640481"/>
            <a:ext cx="6957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58139" y="1640482"/>
            <a:ext cx="7194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925339" y="1500494"/>
            <a:ext cx="7194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5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3: Similar Figures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0816" y="1496431"/>
            <a:ext cx="7741665" cy="3921578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905516" y="1224398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9417" y="6027563"/>
            <a:ext cx="440099" cy="2099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674" y="5897840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2894" y="6027564"/>
            <a:ext cx="440099" cy="20511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7150" y="5897840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6372" y="6027563"/>
            <a:ext cx="440099" cy="2099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629" y="5897840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9849" y="6027563"/>
            <a:ext cx="440099" cy="20999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106" y="5897840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1" y="-33202"/>
            <a:ext cx="2433615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4175" y="-26323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3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6742702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055" y="241648"/>
            <a:ext cx="7990945" cy="2025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109" y="2498725"/>
            <a:ext cx="7477125" cy="2266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9344" y="2972268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reflection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885" y="3277572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l</a:t>
            </a:r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ine of reflection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329" y="419409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translation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9805" y="1006572"/>
            <a:ext cx="7741665" cy="2972804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711150" y="813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6" y="4588932"/>
            <a:ext cx="440099" cy="2099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4459207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6" y="5104006"/>
            <a:ext cx="440099" cy="20999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4974283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6" y="5619080"/>
            <a:ext cx="440099" cy="2099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5489357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6" y="6134157"/>
            <a:ext cx="440099" cy="20785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6004431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1" y="-33202"/>
            <a:ext cx="2433615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4175" y="-26323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5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9805" y="1495463"/>
            <a:ext cx="7741665" cy="4442140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778516" y="1194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6753" y="2513881"/>
            <a:ext cx="304779" cy="2099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011" y="2384158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6753" y="3425563"/>
            <a:ext cx="304779" cy="20999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011" y="3295840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6754" y="4337246"/>
            <a:ext cx="304779" cy="2051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011" y="4207522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6753" y="5270542"/>
            <a:ext cx="304779" cy="20511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011" y="5140818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1" y="-33202"/>
            <a:ext cx="2433615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4175" y="-26323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6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8101" y="1736377"/>
            <a:ext cx="7741665" cy="612299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905516" y="1575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4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9193" y="2958233"/>
            <a:ext cx="3230342" cy="21876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701" y="2958232"/>
            <a:ext cx="380972" cy="20999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959" y="2828507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701" y="3473306"/>
            <a:ext cx="380972" cy="20999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959" y="3343583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701" y="3988381"/>
            <a:ext cx="380972" cy="20511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959" y="3858657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701" y="4498579"/>
            <a:ext cx="380972" cy="20999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0959" y="436885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1" y="-33202"/>
            <a:ext cx="2433615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4175" y="-26323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9805" y="1648410"/>
            <a:ext cx="7741665" cy="675998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778516" y="1418764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5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781" y="2933963"/>
            <a:ext cx="3289164" cy="24007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5" y="2933963"/>
            <a:ext cx="294416" cy="20999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2804238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5" y="3449038"/>
            <a:ext cx="294416" cy="20511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3319314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5" y="3959236"/>
            <a:ext cx="294416" cy="20511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3829512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405" y="4469434"/>
            <a:ext cx="294416" cy="20999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2663" y="4339711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51" y="-33202"/>
            <a:ext cx="2433615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54175" y="-26323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6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2.4 Dilations and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522791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54625214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431" y="985104"/>
            <a:ext cx="8029584" cy="5538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6688" y="909762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dilation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532" y="1618432"/>
            <a:ext cx="309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enter of dilation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143" y="1977787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inside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893" y="1979881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4476" y="1989122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outside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8862" y="2385182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similar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5422" y="2781933"/>
            <a:ext cx="223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ngle measure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0965" y="3043637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length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31242" y="3366024"/>
            <a:ext cx="242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proportional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5350" y="4150761"/>
            <a:ext cx="196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multiply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3562" y="4521233"/>
            <a:ext cx="265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cale factor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76235" y="5808499"/>
            <a:ext cx="265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enlargement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7467" y="6025986"/>
            <a:ext cx="265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reduction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452452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245000548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64" y="864576"/>
            <a:ext cx="8254415" cy="51317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737231" y="1963087"/>
            <a:ext cx="3141784" cy="1612672"/>
            <a:chOff x="7737231" y="1963087"/>
            <a:chExt cx="3141784" cy="1612672"/>
          </a:xfrm>
        </p:grpSpPr>
        <p:sp>
          <p:nvSpPr>
            <p:cNvPr id="10" name="Oval 9"/>
            <p:cNvSpPr/>
            <p:nvPr/>
          </p:nvSpPr>
          <p:spPr>
            <a:xfrm>
              <a:off x="10492154" y="2244959"/>
              <a:ext cx="123092" cy="123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737231" y="1963087"/>
              <a:ext cx="3141784" cy="1612672"/>
              <a:chOff x="7737231" y="1963087"/>
              <a:chExt cx="3141784" cy="161267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001000" y="3446585"/>
                <a:ext cx="123092" cy="123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7737231" y="1963087"/>
                <a:ext cx="3141784" cy="1612672"/>
                <a:chOff x="7737231" y="1963087"/>
                <a:chExt cx="3141784" cy="1612672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737231" y="3206427"/>
                  <a:ext cx="386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3" name="Straight Connector 12"/>
                <p:cNvCxnSpPr>
                  <a:stCxn id="4" idx="7"/>
                  <a:endCxn id="10" idx="6"/>
                </p:cNvCxnSpPr>
                <p:nvPr/>
              </p:nvCxnSpPr>
              <p:spPr>
                <a:xfrm flipV="1">
                  <a:off x="8106066" y="2306505"/>
                  <a:ext cx="2509180" cy="115810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10492154" y="1963087"/>
                  <a:ext cx="386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8001000" y="2772452"/>
            <a:ext cx="2125218" cy="1155545"/>
            <a:chOff x="8001000" y="2772452"/>
            <a:chExt cx="2125218" cy="1155545"/>
          </a:xfrm>
        </p:grpSpPr>
        <p:sp>
          <p:nvSpPr>
            <p:cNvPr id="17" name="Oval 16"/>
            <p:cNvSpPr/>
            <p:nvPr/>
          </p:nvSpPr>
          <p:spPr>
            <a:xfrm>
              <a:off x="8487512" y="3634152"/>
              <a:ext cx="123092" cy="12309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001000" y="2772452"/>
              <a:ext cx="2125218" cy="1155545"/>
              <a:chOff x="8001000" y="2772452"/>
              <a:chExt cx="2125218" cy="115554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718429" y="3018692"/>
                <a:ext cx="123092" cy="12309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001000" y="2772452"/>
                <a:ext cx="2125218" cy="1155545"/>
                <a:chOff x="8001000" y="2772452"/>
                <a:chExt cx="2125218" cy="1155545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8549058" y="3071447"/>
                  <a:ext cx="1230917" cy="61546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8001000" y="3558665"/>
                  <a:ext cx="5391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A’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9587093" y="2772452"/>
                  <a:ext cx="5391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 smtClean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B’</a:t>
                  </a:r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85943" y="3379176"/>
                <a:ext cx="387454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Scale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43" y="3379176"/>
                <a:ext cx="3874545" cy="712631"/>
              </a:xfrm>
              <a:prstGeom prst="rect">
                <a:avLst/>
              </a:prstGeom>
              <a:blipFill rotWithShape="0">
                <a:blip r:embed="rId8"/>
                <a:stretch>
                  <a:fillRect l="-2677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3738" y="4091807"/>
                <a:ext cx="145952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38" y="4091807"/>
                <a:ext cx="1459523" cy="783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7086600" y="3080238"/>
            <a:ext cx="3405554" cy="140347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106066" y="2306505"/>
            <a:ext cx="2447634" cy="256910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52092" y="5108405"/>
            <a:ext cx="266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Center of Dilation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(0,0)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46945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737741953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866" y="920261"/>
            <a:ext cx="8367233" cy="563880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465050" y="4809720"/>
            <a:ext cx="1395251" cy="1159526"/>
            <a:chOff x="7465050" y="4809720"/>
            <a:chExt cx="1395251" cy="1159526"/>
          </a:xfrm>
        </p:grpSpPr>
        <p:grpSp>
          <p:nvGrpSpPr>
            <p:cNvPr id="24" name="Group 23"/>
            <p:cNvGrpSpPr/>
            <p:nvPr/>
          </p:nvGrpSpPr>
          <p:grpSpPr>
            <a:xfrm>
              <a:off x="7717536" y="5056632"/>
              <a:ext cx="838200" cy="737616"/>
              <a:chOff x="7717536" y="5056632"/>
              <a:chExt cx="838200" cy="737616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7717536" y="5056632"/>
                <a:ext cx="838200" cy="737616"/>
                <a:chOff x="7717536" y="5056632"/>
                <a:chExt cx="838200" cy="737616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7717536" y="5056632"/>
                  <a:ext cx="838200" cy="737616"/>
                  <a:chOff x="7717536" y="5056632"/>
                  <a:chExt cx="838200" cy="737616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7717536" y="5056632"/>
                    <a:ext cx="838200" cy="737616"/>
                    <a:chOff x="7717536" y="5056632"/>
                    <a:chExt cx="838200" cy="737616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7717536" y="505663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7723632" y="571195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8473440" y="571195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7751204" y="5068684"/>
                    <a:ext cx="18148" cy="684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Straight Connector 19"/>
                <p:cNvCxnSpPr>
                  <a:stCxn id="9" idx="6"/>
                  <a:endCxn id="10" idx="6"/>
                </p:cNvCxnSpPr>
                <p:nvPr/>
              </p:nvCxnSpPr>
              <p:spPr>
                <a:xfrm>
                  <a:off x="7805928" y="5753100"/>
                  <a:ext cx="74980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>
                <a:stCxn id="4" idx="0"/>
                <a:endCxn id="10" idx="6"/>
              </p:cNvCxnSpPr>
              <p:nvPr/>
            </p:nvCxnSpPr>
            <p:spPr>
              <a:xfrm>
                <a:off x="7758684" y="5056632"/>
                <a:ext cx="797052" cy="696468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465051" y="4809720"/>
              <a:ext cx="38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5050" y="5580486"/>
              <a:ext cx="38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73440" y="5599914"/>
              <a:ext cx="386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33646" y="5276090"/>
            <a:ext cx="2026305" cy="1423104"/>
            <a:chOff x="7454119" y="4926202"/>
            <a:chExt cx="1406182" cy="909838"/>
          </a:xfrm>
        </p:grpSpPr>
        <p:grpSp>
          <p:nvGrpSpPr>
            <p:cNvPr id="30" name="Group 29"/>
            <p:cNvGrpSpPr/>
            <p:nvPr/>
          </p:nvGrpSpPr>
          <p:grpSpPr>
            <a:xfrm>
              <a:off x="7717536" y="5056632"/>
              <a:ext cx="838200" cy="737616"/>
              <a:chOff x="7717536" y="5056632"/>
              <a:chExt cx="838200" cy="73761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717536" y="5056632"/>
                <a:ext cx="838200" cy="737616"/>
                <a:chOff x="7717536" y="5056632"/>
                <a:chExt cx="838200" cy="73761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7717536" y="5056632"/>
                  <a:ext cx="838200" cy="737616"/>
                  <a:chOff x="7717536" y="5056632"/>
                  <a:chExt cx="838200" cy="737616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7717536" y="5056632"/>
                    <a:ext cx="838200" cy="737616"/>
                    <a:chOff x="7717536" y="5056632"/>
                    <a:chExt cx="838200" cy="737616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7717536" y="505663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7723632" y="571195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8473440" y="5711952"/>
                      <a:ext cx="82296" cy="82296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7751204" y="5068684"/>
                    <a:ext cx="18148" cy="68441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7" name="Straight Connector 36"/>
                <p:cNvCxnSpPr>
                  <a:stCxn id="41" idx="6"/>
                  <a:endCxn id="42" idx="6"/>
                </p:cNvCxnSpPr>
                <p:nvPr/>
              </p:nvCxnSpPr>
              <p:spPr>
                <a:xfrm>
                  <a:off x="7805928" y="5753100"/>
                  <a:ext cx="74980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/>
              <p:cNvCxnSpPr>
                <a:stCxn id="40" idx="0"/>
                <a:endCxn id="42" idx="6"/>
              </p:cNvCxnSpPr>
              <p:nvPr/>
            </p:nvCxnSpPr>
            <p:spPr>
              <a:xfrm>
                <a:off x="7758684" y="5056632"/>
                <a:ext cx="797052" cy="696468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454119" y="4926202"/>
              <a:ext cx="386861" cy="23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A’</a:t>
              </a:r>
              <a:endPara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65050" y="5580486"/>
              <a:ext cx="386861" cy="23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B’</a:t>
              </a:r>
              <a:endPara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73440" y="5599914"/>
              <a:ext cx="386861" cy="23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C’</a:t>
              </a:r>
              <a:endParaRPr lang="en-US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85943" y="3379176"/>
                <a:ext cx="3874545" cy="71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Scale Factor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943" y="3379176"/>
                <a:ext cx="3874545" cy="718979"/>
              </a:xfrm>
              <a:prstGeom prst="rect">
                <a:avLst/>
              </a:prstGeom>
              <a:blipFill rotWithShape="0">
                <a:blip r:embed="rId8"/>
                <a:stretch>
                  <a:fillRect l="-267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64514" y="4098155"/>
                <a:ext cx="2347489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 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14" y="4098155"/>
                <a:ext cx="2347489" cy="6685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7181307" y="3547872"/>
            <a:ext cx="2703357" cy="1996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81307" y="3547872"/>
            <a:ext cx="2328453" cy="302159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8321073" y="3447288"/>
            <a:ext cx="896079" cy="312217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52092" y="5108405"/>
            <a:ext cx="266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Center of Dilation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(0,0)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2092" y="920261"/>
            <a:ext cx="4165444" cy="451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434868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93024425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156" y="938945"/>
            <a:ext cx="4345598" cy="4382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610" y="1875835"/>
            <a:ext cx="4071144" cy="36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434868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43402217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493" y="953232"/>
            <a:ext cx="4505692" cy="4597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150" y="2018933"/>
            <a:ext cx="4500188" cy="374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1493" y="874643"/>
            <a:ext cx="4505692" cy="5068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2.1 Constructions of Lines and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scaling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multiplies/divides every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y-coordinate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a constant while leaving the x-coordinate unchanged. A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scaling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multiplies/divides every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x-coordinate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a constant while leaving the y-coordinate unchanged. The vertical and horizontal scaling can be combined into one question.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Dilations and Similarity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640" y="59493"/>
            <a:ext cx="3434868" cy="7225808"/>
            <a:chOff x="6744151" y="-764783"/>
            <a:chExt cx="5490273" cy="7630790"/>
          </a:xfrm>
        </p:grpSpPr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650721054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0794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450" y="367152"/>
            <a:ext cx="7315200" cy="51206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  <a:endPara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(-2, -3)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B (-1,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C (2, 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A’ (-5, -3)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B’ (-4,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C’ (-1, 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A” (-6, -3)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B” (-3,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C” (6, -5)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98" y="1285093"/>
            <a:ext cx="5344305" cy="534430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3467942"/>
              </p:ext>
            </p:extLst>
          </p:nvPr>
        </p:nvGraphicFramePr>
        <p:xfrm>
          <a:off x="128664" y="59493"/>
          <a:ext cx="3235501" cy="722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658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</a:t>
            </a:r>
            <a:r>
              <a:rPr lang="en-US" sz="2800" dirty="0"/>
              <a:t>4</a:t>
            </a:r>
            <a:r>
              <a:rPr lang="en-US" sz="2800" dirty="0" smtClean="0"/>
              <a:t>: Dilations and Similarity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9116" y="1732985"/>
            <a:ext cx="7741665" cy="989614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86516" y="1448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17" y="3332154"/>
            <a:ext cx="860084" cy="2584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974" y="3202430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17" y="3895688"/>
            <a:ext cx="860084" cy="258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974" y="3754223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17" y="4459223"/>
            <a:ext cx="860084" cy="258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974" y="4329499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17" y="5022757"/>
            <a:ext cx="860084" cy="258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974" y="4893033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7" y="19528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97755" y="350166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190" y="1420911"/>
            <a:ext cx="7741665" cy="1319688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86516" y="1194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91" y="3350153"/>
            <a:ext cx="1202044" cy="2099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048" y="3220430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91" y="3865229"/>
            <a:ext cx="1202044" cy="37914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048" y="3804384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791" y="4549151"/>
            <a:ext cx="1202044" cy="2051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048" y="4419427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9048" y="4929625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03057" y="256659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6190" y="4853262"/>
                <a:ext cx="1350335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190" y="4853262"/>
                <a:ext cx="1350335" cy="63478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806" y="1447780"/>
            <a:ext cx="7741665" cy="523609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86516" y="1194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917" y="2373295"/>
            <a:ext cx="4072571" cy="33977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309" y="2654354"/>
            <a:ext cx="170066" cy="3443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567" y="2568212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309" y="3692811"/>
            <a:ext cx="170066" cy="18652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567" y="3544495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309" y="4669094"/>
            <a:ext cx="170066" cy="19079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567" y="4520778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1309" y="5592997"/>
            <a:ext cx="170066" cy="19079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567" y="5444681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159516" y="106758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7554" y="5701128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4431" y="5701128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2960" y="5669433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3684" y="5669433"/>
            <a:ext cx="446452" cy="446452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0726" y="5408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0782" y="1023267"/>
            <a:ext cx="6666128" cy="1078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7356" y="1807664"/>
            <a:ext cx="5211208" cy="3141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0352" y="5567204"/>
            <a:ext cx="861131" cy="721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2060" y="5585814"/>
            <a:ext cx="854878" cy="7162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1783" y="5638681"/>
            <a:ext cx="900103" cy="6975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2784" y="5599093"/>
            <a:ext cx="959811" cy="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02097" y="999136"/>
            <a:ext cx="975593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038" y="5519874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644" y="5516634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1300" y="5496716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6995" y="5496716"/>
            <a:ext cx="446452" cy="446452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4910" y="1129575"/>
            <a:ext cx="5570785" cy="405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611" y="1746610"/>
            <a:ext cx="7821142" cy="2270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3484" y="4336958"/>
            <a:ext cx="7126062" cy="369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0369" y="5457371"/>
            <a:ext cx="1080275" cy="792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9733" y="5457371"/>
            <a:ext cx="1210724" cy="792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7752" y="5428817"/>
            <a:ext cx="1063942" cy="820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3447" y="5458004"/>
            <a:ext cx="1050627" cy="7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244" y="684700"/>
            <a:ext cx="3415551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864207552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2968" y="887730"/>
            <a:ext cx="8141598" cy="1283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313" y="2170934"/>
            <a:ext cx="8125253" cy="42076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72568" y="851334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construction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567" y="1645270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compass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7103" y="1645269"/>
            <a:ext cx="247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straightedge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4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784" y="149600"/>
            <a:ext cx="733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2.5 Constructions of Lines and Angles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373" y="824482"/>
            <a:ext cx="7968506" cy="987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73" y="1812175"/>
            <a:ext cx="7968506" cy="428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5705" y="894269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egment bisector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96305527"/>
              </p:ext>
            </p:extLst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0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987" y="807252"/>
            <a:ext cx="7873569" cy="1881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18" y="2582929"/>
            <a:ext cx="7873568" cy="3869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254" y="75220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segments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515" y="1044212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Tick marks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254" y="1629106"/>
            <a:ext cx="3009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Congruent angles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7645" y="1935312"/>
            <a:ext cx="24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Arc  marks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88" y="58425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94942720"/>
              </p:ext>
            </p:extLst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6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049" y="584745"/>
            <a:ext cx="7766762" cy="3025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73" y="3610616"/>
            <a:ext cx="7784538" cy="29694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47816229"/>
              </p:ext>
            </p:extLst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18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685" y="917254"/>
            <a:ext cx="7795500" cy="1956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684" y="2982778"/>
            <a:ext cx="8144635" cy="3720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2124" y="902446"/>
            <a:ext cx="340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erpendicular bisector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9966" y="1739067"/>
            <a:ext cx="278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perpendicular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649" y="2139177"/>
            <a:ext cx="410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istance from a point on a line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05799124"/>
              </p:ext>
            </p:extLst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angle 14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20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2521" y="1452213"/>
            <a:ext cx="7858548" cy="3984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2"/>
              </a:rPr>
              <a:t>Congruent Segment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Segment Bisector (</a:t>
            </a:r>
            <a:r>
              <a:rPr lang="en-US" sz="1800" b="1" dirty="0" smtClean="0">
                <a:solidFill>
                  <a:schemeClr val="accent6"/>
                </a:solidFill>
              </a:rPr>
              <a:t>using patty paper</a:t>
            </a:r>
            <a:r>
              <a:rPr lang="en-US" sz="3200" b="1" dirty="0" smtClean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3"/>
              </a:rPr>
              <a:t>Congruent Angle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 </a:t>
            </a:r>
            <a:r>
              <a:rPr lang="en-US" sz="3200" b="1" dirty="0" smtClean="0">
                <a:solidFill>
                  <a:schemeClr val="accent6"/>
                </a:solidFill>
                <a:hlinkClick r:id="rId4"/>
              </a:rPr>
              <a:t>Angle Bisector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5"/>
              </a:rPr>
              <a:t>Parallel Lines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Construction: </a:t>
            </a:r>
            <a:r>
              <a:rPr lang="en-US" sz="3200" b="1" dirty="0" smtClean="0">
                <a:solidFill>
                  <a:schemeClr val="accent6"/>
                </a:solidFill>
                <a:hlinkClick r:id="rId6"/>
              </a:rPr>
              <a:t>Perpendicular Bisector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062" y="839560"/>
            <a:ext cx="8213007" cy="478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Constructions of Lines and 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36038738"/>
              </p:ext>
            </p:extLst>
          </p:nvPr>
        </p:nvGraphicFramePr>
        <p:xfrm>
          <a:off x="55647" y="1005234"/>
          <a:ext cx="3217305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/>
          <p:cNvSpPr/>
          <p:nvPr/>
        </p:nvSpPr>
        <p:spPr>
          <a:xfrm>
            <a:off x="39244" y="684700"/>
            <a:ext cx="3415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1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</a:t>
            </a:r>
            <a:r>
              <a:rPr lang="en-US" sz="2800" dirty="0"/>
              <a:t>1</a:t>
            </a:r>
            <a:r>
              <a:rPr lang="en-US" sz="2800" dirty="0" smtClean="0"/>
              <a:t>: Constructions of Lines and Angles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28" y="774980"/>
            <a:ext cx="7910252" cy="107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953" y="2147066"/>
            <a:ext cx="7910252" cy="383768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4172023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9773" y="2147066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Parallel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3207" y="3076866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Transversal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6641" y="4447607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Intersect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3207" y="5327721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Perpendicular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9254" y="1417219"/>
            <a:ext cx="7741665" cy="637290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233964" y="1291021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2664065"/>
            <a:ext cx="2856075" cy="121118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2603221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2664065"/>
            <a:ext cx="2856075" cy="121118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2603221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7854" y="4180335"/>
            <a:ext cx="2856075" cy="122612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2112" y="4119492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306" y="4099569"/>
            <a:ext cx="2856075" cy="130688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64" y="4038725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787838" y="1057759"/>
            <a:ext cx="975593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1765161"/>
            <a:ext cx="1871337" cy="232149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1617456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1765161"/>
            <a:ext cx="1871337" cy="232149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1617456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003" y="4391432"/>
            <a:ext cx="1871337" cy="24665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2261" y="4243727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4474" y="4391434"/>
            <a:ext cx="1871337" cy="163300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32" y="4243727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6" y="-447724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diagram shows the construction of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71" y="1200274"/>
                <a:ext cx="9674609" cy="462434"/>
              </a:xfrm>
              <a:prstGeom prst="rect">
                <a:avLst/>
              </a:prstGeom>
              <a:blipFill rotWithShape="0">
                <a:blip r:embed="rId16"/>
                <a:stretch>
                  <a:fillRect l="-100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2248" y="1213023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452453" y="986307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055" y="1572259"/>
            <a:ext cx="4999882" cy="20703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5416853"/>
            <a:ext cx="6579852" cy="27155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122751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4874286"/>
            <a:ext cx="6579852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4744560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070" y="4222594"/>
            <a:ext cx="6579852" cy="27155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321200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4764" y="6027566"/>
            <a:ext cx="6579852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9022" y="5897840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6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1339820"/>
            <a:ext cx="7741665" cy="271557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37" y="1126273"/>
            <a:ext cx="2878018" cy="209961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173740"/>
            <a:ext cx="5569208" cy="24656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019328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3725387"/>
            <a:ext cx="5569208" cy="27155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3595663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302027"/>
            <a:ext cx="5569208" cy="27094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172303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7042" y="4878058"/>
            <a:ext cx="5569208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1299" y="474833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5" action="ppaction://hlinksldjump"/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4758" y="1502960"/>
            <a:ext cx="8849995" cy="616794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3263" y="4226363"/>
            <a:ext cx="2827729" cy="15741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2263187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0110" y="2217888"/>
            <a:ext cx="2827729" cy="165524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2263187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358" y="4351718"/>
            <a:ext cx="2827729" cy="168907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616" y="4222909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358" y="2329301"/>
            <a:ext cx="2827729" cy="13913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9029" y="4222909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0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2.2 Constructions of Polygons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415550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869463556"/>
                </p:ext>
              </p:extLst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 of Polygons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116" y="836828"/>
            <a:ext cx="7810816" cy="1956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116" y="2969073"/>
            <a:ext cx="6013244" cy="40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058" y="3550964"/>
            <a:ext cx="7709607" cy="2716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056" y="86520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</a:t>
            </a: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egular       polygon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9349" y="1169268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75825" y="882907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equiangular</a:t>
            </a:r>
            <a:endParaRPr lang="en-U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8211" y="1161480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angles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8903" y="145732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sides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1564" y="2019213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equilateral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8200" y="2353367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triangle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33976" y="2353367"/>
            <a:ext cx="265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</a:t>
            </a:r>
            <a:r>
              <a:rPr lang="en-US" sz="20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ongruent</a:t>
            </a:r>
            <a:endParaRPr lang="en-US" sz="20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083727005"/>
                </p:ext>
              </p:extLst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 of Polygons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221" y="880732"/>
            <a:ext cx="7880465" cy="66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1" y="1933618"/>
            <a:ext cx="4702904" cy="41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346" y="2492865"/>
            <a:ext cx="8331519" cy="2794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1342" y="882591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Squares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3935" y="1109332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90˚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698064115"/>
                </p:ext>
              </p:extLst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 of Polygons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537" y="2416839"/>
            <a:ext cx="5655634" cy="442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222" y="969962"/>
            <a:ext cx="8005338" cy="908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4537" y="3041245"/>
            <a:ext cx="7915171" cy="2960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12450" y="909277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hexagon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6137" y="1177572"/>
            <a:ext cx="30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inscribed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3476" y="1454143"/>
            <a:ext cx="3742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vertex</a:t>
            </a:r>
            <a:endParaRPr lang="en-US" sz="2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415550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96318173"/>
                </p:ext>
              </p:extLst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97626" y="1102651"/>
            <a:ext cx="66240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Construction 1: </a:t>
            </a:r>
            <a:r>
              <a:rPr lang="en-US" sz="3200" dirty="0" smtClean="0">
                <a:hlinkClick r:id="rId7"/>
              </a:rPr>
              <a:t>Regular Hexagon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Construction 2: Equilateral Triangle </a:t>
            </a:r>
            <a:r>
              <a:rPr lang="en-US" sz="2400" dirty="0" smtClean="0"/>
              <a:t>(same as hexagon)</a:t>
            </a:r>
            <a:endParaRPr lang="en-US" sz="3200" dirty="0" smtClean="0"/>
          </a:p>
          <a:p>
            <a:endParaRPr lang="en-US" sz="2000" dirty="0"/>
          </a:p>
          <a:p>
            <a:r>
              <a:rPr lang="en-US" sz="3200" dirty="0" smtClean="0"/>
              <a:t>Construction 3: </a:t>
            </a:r>
            <a:r>
              <a:rPr lang="en-US" sz="3200" dirty="0" smtClean="0">
                <a:hlinkClick r:id="rId8"/>
              </a:rPr>
              <a:t>Square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Construction 4: </a:t>
            </a:r>
            <a:r>
              <a:rPr lang="en-US" sz="3200" dirty="0" smtClean="0">
                <a:hlinkClick r:id="rId9"/>
              </a:rPr>
              <a:t>Incircle</a:t>
            </a:r>
            <a:endParaRPr lang="en-US" sz="3200" dirty="0"/>
          </a:p>
        </p:txBody>
      </p: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 of Polygons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0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728" y="774980"/>
            <a:ext cx="7910252" cy="107554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4630737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7686" y="1939651"/>
            <a:ext cx="7942294" cy="4322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8324" y="2342428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Perpendicular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1758" y="3272228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Parallel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5192" y="4642969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Parallel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6125" y="5661836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Intersect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724612"/>
            <a:ext cx="3541222" cy="5962453"/>
            <a:chOff x="6634926" y="-629891"/>
            <a:chExt cx="5482840" cy="764052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084399001"/>
                </p:ext>
              </p:extLst>
            </p:nvPr>
          </p:nvGraphicFramePr>
          <p:xfrm>
            <a:off x="6790543" y="-620155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4926" y="-629891"/>
              <a:ext cx="5482840" cy="985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4521200" y="1270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12700" y="0"/>
                </a:moveTo>
                <a:lnTo>
                  <a:pt x="0" y="12700"/>
                </a:lnTo>
              </a:path>
            </a:pathLst>
          </a:custGeom>
          <a:ln w="22860" cap="flat" cmpd="sng" algn="in">
            <a:solidFill>
              <a:srgbClr val="E2001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Construction of Polygons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003" y="878774"/>
            <a:ext cx="5372100" cy="56617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24" y="878774"/>
            <a:ext cx="2241929" cy="22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2: Constructions of Polygons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1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247274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04908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362572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051" y="420175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is NOT a tool used in  constructions?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15488" y="2472748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98819" y="302481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5488" y="3644105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Straightedge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215488" y="4215242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1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2582220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158555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3735195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5509" y="431122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03" y="1178152"/>
            <a:ext cx="834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constructions represent the picture below.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94946" y="2582220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Square Inscribed in a Circle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609" y="3139271"/>
            <a:ext cx="3225584" cy="3170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78277" y="3134289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Triangle Inscribed in a Circle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4946" y="3753577"/>
            <a:ext cx="5859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Circle Inscribed in a Triangle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694946" y="4324714"/>
            <a:ext cx="598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Constructing a Hexagon Inscribed in a Circle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5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2560762" y="109391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3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3847198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442353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000173"/>
            <a:ext cx="446452" cy="4464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10" y="557620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401" y="1113564"/>
            <a:ext cx="87337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the beginning of a construction of a square inscribed in circle Q.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400" dirty="0" smtClean="0"/>
              <a:t>Step 1: Label point R on circle Q</a:t>
            </a:r>
          </a:p>
          <a:p>
            <a:r>
              <a:rPr lang="en-US" sz="2400" dirty="0" smtClean="0"/>
              <a:t>   Step 2: Draw a diameter through R and Q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Step 3: Label the intersection on the Circle point T</a:t>
            </a:r>
          </a:p>
          <a:p>
            <a:endParaRPr lang="en-US" sz="1200" dirty="0" smtClean="0"/>
          </a:p>
          <a:p>
            <a:r>
              <a:rPr lang="en-US" sz="2800" dirty="0" smtClean="0"/>
              <a:t>What is the next step in this construction?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Draw radius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3847198"/>
                <a:ext cx="5859807" cy="462434"/>
              </a:xfrm>
              <a:prstGeom prst="rect">
                <a:avLst/>
              </a:prstGeom>
              <a:blipFill rotWithShape="0">
                <a:blip r:embed="rId12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54378" y="4399267"/>
            <a:ext cx="57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Label  point S on circle Q.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Construct a line segment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018555"/>
                <a:ext cx="5859807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166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Construct the perpendicular bisector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47" y="5589692"/>
                <a:ext cx="5983706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6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2835" y="3746338"/>
            <a:ext cx="2377265" cy="23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4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362" y="4596556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8913" y="4596556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631" y="4596556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5969" y="4596556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5446" y="1109588"/>
            <a:ext cx="89893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diagram to answer the question.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3600" dirty="0" smtClean="0"/>
          </a:p>
          <a:p>
            <a:endParaRPr lang="en-US" sz="900" dirty="0"/>
          </a:p>
          <a:p>
            <a:r>
              <a:rPr lang="en-US" sz="2400" dirty="0" err="1" smtClean="0"/>
              <a:t>Daja</a:t>
            </a:r>
            <a:r>
              <a:rPr lang="en-US" sz="2400" dirty="0" smtClean="0"/>
              <a:t> is drawing a square inscribed in a circle using a compass and a straightedge two steps are shown.</a:t>
            </a:r>
          </a:p>
          <a:p>
            <a:endParaRPr lang="en-US" sz="1600" dirty="0"/>
          </a:p>
          <a:p>
            <a:r>
              <a:rPr lang="en-US" sz="2400" dirty="0" smtClean="0"/>
              <a:t>Which is the best step for </a:t>
            </a:r>
            <a:r>
              <a:rPr lang="en-US" sz="2400" dirty="0" err="1" smtClean="0"/>
              <a:t>Daja</a:t>
            </a:r>
            <a:r>
              <a:rPr lang="en-US" sz="2400" dirty="0" smtClean="0"/>
              <a:t> to do next?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916" y="1472534"/>
            <a:ext cx="2814199" cy="1429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392" y="4540386"/>
            <a:ext cx="2022149" cy="1939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065" y="4510667"/>
            <a:ext cx="2224312" cy="1813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901" y="4510666"/>
            <a:ext cx="2139944" cy="19399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421" y="4510666"/>
            <a:ext cx="2130867" cy="17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X"/>
          <p:cNvSpPr txBox="1"/>
          <p:nvPr/>
        </p:nvSpPr>
        <p:spPr>
          <a:xfrm>
            <a:off x="1866049" y="1334710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5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9809" y="2192374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032732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3149611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245" y="4954923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7" action="ppaction://hlinksldjump"/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6" y="131746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8094" y="134360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577" y="1399035"/>
            <a:ext cx="603429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design, a hexagon is inscribed in a circle.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endParaRPr lang="en-US" sz="1050" dirty="0"/>
          </a:p>
          <a:p>
            <a:endParaRPr lang="en-US" sz="2400" dirty="0" smtClean="0"/>
          </a:p>
          <a:p>
            <a:r>
              <a:rPr lang="en-US" sz="2400" dirty="0" smtClean="0"/>
              <a:t>Which point shows the location of Point Q after a 240˚ clockwise rotation around the center?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0117" y="1958816"/>
            <a:ext cx="3703820" cy="325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9834" y="2123212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29834" y="304246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63072" y="3953136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3403" y="4816600"/>
            <a:ext cx="160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165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2.1  Parallel Lines and Transversals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11" y="1056063"/>
            <a:ext cx="2518498" cy="4202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7" y="951035"/>
            <a:ext cx="8202125" cy="5432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0" y="271233"/>
            <a:ext cx="836673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2.1 Parallel Lines and Transversals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86159" y="48008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1415" y="1863969"/>
            <a:ext cx="334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ransversal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5614" y="4360985"/>
            <a:ext cx="307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Lie between the two lines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2859" y="5109540"/>
            <a:ext cx="336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 same side of the transversal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8029" y="5524097"/>
            <a:ext cx="307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Lie outside the two lines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2859" y="5946873"/>
            <a:ext cx="3745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 opposite sides of the transversal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5274" y="4741551"/>
            <a:ext cx="330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 opposite sides of the transversal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1182" y="4360985"/>
            <a:ext cx="225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3, 4, 5, 6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4457" y="4740589"/>
            <a:ext cx="270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3 and </a:t>
            </a:r>
            <a:r>
              <a:rPr lang="en-US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, 4 and 5</a:t>
            </a:r>
            <a:endParaRPr lang="en-US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7661" y="5120182"/>
            <a:ext cx="270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3 and 5, 4 and 6</a:t>
            </a:r>
            <a:endParaRPr lang="en-US" sz="17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2922" y="5960615"/>
            <a:ext cx="270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1 and </a:t>
            </a:r>
            <a:r>
              <a:rPr 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8</a:t>
            </a:r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, 2 and 7</a:t>
            </a:r>
            <a:endParaRPr 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7898" y="5532704"/>
            <a:ext cx="225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1, 2, 7, 8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2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11" y="1056063"/>
            <a:ext cx="2518498" cy="420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0" y="271233"/>
            <a:ext cx="836673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2.1 Parallel Lines and Transversals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86159" y="48008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6" y="863112"/>
            <a:ext cx="7262447" cy="443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76" y="5134708"/>
            <a:ext cx="7262447" cy="1450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3927" y="1884218"/>
            <a:ext cx="1126837" cy="64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3926" y="3078535"/>
            <a:ext cx="1126837" cy="64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9143" y="4272852"/>
            <a:ext cx="1752602" cy="64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6182" y="5722923"/>
            <a:ext cx="1126837" cy="646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436228"/>
              </p:ext>
            </p:extLst>
          </p:nvPr>
        </p:nvGraphicFramePr>
        <p:xfrm>
          <a:off x="3900337" y="2091268"/>
          <a:ext cx="73152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4341817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728" y="736948"/>
            <a:ext cx="7938090" cy="1176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579" y="2381250"/>
            <a:ext cx="1973840" cy="684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692" y="2459965"/>
            <a:ext cx="605854" cy="605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7143" y="2381250"/>
            <a:ext cx="1803257" cy="978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4843" y="3723616"/>
            <a:ext cx="1754265" cy="697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9526" y="4019127"/>
            <a:ext cx="1845118" cy="6498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2998" y="3957570"/>
            <a:ext cx="2089767" cy="711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6042" y="5311180"/>
            <a:ext cx="702623" cy="5269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8672" y="5217349"/>
            <a:ext cx="1555972" cy="8774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92581" y="5276759"/>
            <a:ext cx="990600" cy="657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70913" y="3186524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Perpendicular lines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2744" y="319025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Is perpendicular to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2998" y="319025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Congruent segments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6412" y="4415163"/>
            <a:ext cx="20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Perpendicular bisector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9774" y="4661384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Parallel lines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41270" y="4598131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Midpoint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6407" y="603291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Is greater than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3443" y="6118305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Angle bisector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69243" y="6032910"/>
            <a:ext cx="2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arc</a:t>
            </a:r>
            <a:endParaRPr lang="en-US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5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615" y="351690"/>
            <a:ext cx="8884373" cy="3226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40" y="1367283"/>
            <a:ext cx="2518498" cy="420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59988" y="79130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9815" y="1740878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Vertical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613" y="1547443"/>
            <a:ext cx="190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Consecutive Interior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8770" y="2216025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Alternate Interior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7455" y="2277595"/>
            <a:ext cx="161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Alternate Exterior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9474" y="3141349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Vertical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074" y="3112767"/>
            <a:ext cx="189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Consecutive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Interior 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40" y="1367283"/>
            <a:ext cx="2518498" cy="4202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59988" y="79130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80" y="295720"/>
            <a:ext cx="9179995" cy="3666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2802" y="1456689"/>
            <a:ext cx="16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en-US" sz="32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033" y="2067411"/>
            <a:ext cx="25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Vertical angles are congruent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2677" y="1519033"/>
            <a:ext cx="16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45</a:t>
            </a:r>
            <a:r>
              <a:rPr lang="en-US" sz="32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endParaRPr lang="en-US" sz="3200" b="1" baseline="30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3355" y="2051238"/>
            <a:ext cx="3029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Alternate interior angles are congruent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433" y="2977884"/>
            <a:ext cx="16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135</a:t>
            </a:r>
            <a:r>
              <a:rPr lang="en-US" sz="32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011" y="3483802"/>
            <a:ext cx="361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Consecutive interior angles are supplementary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218" y="2908050"/>
            <a:ext cx="16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135</a:t>
            </a:r>
            <a:r>
              <a:rPr lang="en-US" sz="32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0899" y="3458702"/>
            <a:ext cx="253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Linear pairs are supplementary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85210" y="1674525"/>
            <a:ext cx="391795" cy="4933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26337" y="1627752"/>
            <a:ext cx="435428" cy="4307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97516" y="3040402"/>
            <a:ext cx="391795" cy="310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68729" y="3040402"/>
            <a:ext cx="508000" cy="5511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11" y="1056063"/>
            <a:ext cx="2518498" cy="420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0" y="271233"/>
            <a:ext cx="836673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2.1 Parallel Lines and Transversals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86159" y="48008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0" y="1003307"/>
            <a:ext cx="8286737" cy="5344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6143" y="3487532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orresponding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ngles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015" y="4038821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lternate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nterior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ngles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3015" y="4659548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lternate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xterior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ngles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7345" y="5384026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onsecutive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336" y="5762127"/>
            <a:ext cx="409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upplementary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243" y="372563"/>
            <a:ext cx="10326671" cy="3306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901" y="3599271"/>
                <a:ext cx="24819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</m:oMath>
                </a14:m>
                <a:r>
                  <a:rPr lang="en-US" sz="2400" b="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______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_</a:t>
                </a:r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1" y="3599271"/>
                <a:ext cx="2481943" cy="3139321"/>
              </a:xfrm>
              <a:prstGeom prst="rect">
                <a:avLst/>
              </a:prstGeom>
              <a:blipFill rotWithShape="0">
                <a:blip r:embed="rId3"/>
                <a:stretch>
                  <a:fillRect t="-1553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78872" y="3599271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475" y="4056413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8361" y="4507506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362" y="4959988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1217" y="5357320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0738" y="5862175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1217" y="6252554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7951" y="3753389"/>
                <a:ext cx="2481943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</m:oMath>
                </a14:m>
                <a:r>
                  <a:rPr lang="en-US" sz="2400" b="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______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_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951" y="3753389"/>
                <a:ext cx="2481943" cy="2693045"/>
              </a:xfrm>
              <a:prstGeom prst="rect">
                <a:avLst/>
              </a:prstGeom>
              <a:blipFill>
                <a:blip r:embed="rId4"/>
                <a:stretch>
                  <a:fillRect t="-1814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80062" y="3722203"/>
                <a:ext cx="2481943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∠7=</m:t>
                    </m:r>
                  </m:oMath>
                </a14:m>
                <a:r>
                  <a:rPr lang="en-US" sz="2400" b="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______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_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400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062" y="3722203"/>
                <a:ext cx="2481943" cy="2693045"/>
              </a:xfrm>
              <a:prstGeom prst="rect">
                <a:avLst/>
              </a:prstGeom>
              <a:blipFill>
                <a:blip r:embed="rId5"/>
                <a:stretch>
                  <a:fillRect t="-1814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46008" y="3617288"/>
                <a:ext cx="24819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∠8=</m:t>
                    </m:r>
                  </m:oMath>
                </a14:m>
                <a:r>
                  <a:rPr lang="en-US" sz="2400" b="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______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08" y="3617288"/>
                <a:ext cx="2481943" cy="3139321"/>
              </a:xfrm>
              <a:prstGeom prst="rect">
                <a:avLst/>
              </a:prstGeom>
              <a:blipFill>
                <a:blip r:embed="rId6"/>
                <a:stretch>
                  <a:fillRect t="-1553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52622" y="4085770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3623" y="4504363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6383" y="4947671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9451" y="5347781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8622" y="5816940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2891" y="6260617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48" y="1334570"/>
            <a:ext cx="2531378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3007" y="1400587"/>
            <a:ext cx="3367047" cy="2321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849" y="1319207"/>
            <a:ext cx="3369707" cy="2352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13997" y="3617288"/>
                <a:ext cx="24819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∠1=</m:t>
                    </m:r>
                  </m:oMath>
                </a14:m>
                <a:r>
                  <a:rPr lang="en-US" sz="2400" b="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______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________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______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__</a:t>
                </a:r>
                <a:endParaRPr lang="en-US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97" y="3617288"/>
                <a:ext cx="2481943" cy="3139321"/>
              </a:xfrm>
              <a:prstGeom prst="rect">
                <a:avLst/>
              </a:prstGeom>
              <a:blipFill>
                <a:blip r:embed="rId10"/>
                <a:stretch>
                  <a:fillRect t="-1553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363131" y="3617288"/>
            <a:ext cx="6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79746" y="3574993"/>
            <a:ext cx="12676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3976" y="3691017"/>
            <a:ext cx="28525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35                                65  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80                               115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80                                65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100                             115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65                               100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65                                 80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31" grpId="0"/>
      <p:bldP spid="32" grpId="0"/>
      <p:bldP spid="33" grpId="0"/>
      <p:bldP spid="34" grpId="0"/>
      <p:bldP spid="35" grpId="0"/>
      <p:bldP spid="36" grpId="0"/>
      <p:bldP spid="30" grpId="0"/>
      <p:bldP spid="44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11" y="1056063"/>
            <a:ext cx="2518498" cy="4202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860" y="271233"/>
            <a:ext cx="8366738" cy="52322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2.1 Parallel Lines and Transversals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86159" y="480088"/>
            <a:ext cx="2577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Daily Agenda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296860" y="890553"/>
            <a:ext cx="3467100" cy="6826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0" y="1461975"/>
            <a:ext cx="81915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13" y="4032250"/>
            <a:ext cx="77914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27" y="489527"/>
            <a:ext cx="11281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Classify each pair of angles as alternate interior, alternate exterior, </a:t>
            </a:r>
          </a:p>
          <a:p>
            <a:pPr algn="ctr"/>
            <a:r>
              <a:rPr lang="en-US" sz="3200" dirty="0" smtClean="0"/>
              <a:t>same-side (consecutive) interior, or corresponding angles.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5" y="1690255"/>
            <a:ext cx="11328956" cy="4876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55" y="4664364"/>
            <a:ext cx="6927272" cy="60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50" y="93888"/>
            <a:ext cx="6409604" cy="665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 of the missing variable.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060" y="623051"/>
            <a:ext cx="8126896" cy="1724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60" y="3687744"/>
            <a:ext cx="8126896" cy="19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value of the missing variable.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03" y="467874"/>
            <a:ext cx="8221165" cy="2245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703" y="4062597"/>
            <a:ext cx="8426954" cy="140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703" y="3776770"/>
            <a:ext cx="39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2.2  Congruent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2200329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262" y="676511"/>
            <a:ext cx="7722338" cy="725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449" y="1505587"/>
            <a:ext cx="8100270" cy="45565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28604" y="2962763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compass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1044" y="4281615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arc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0586" y="4288473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intersects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3110" y="5603897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compass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38855" y="5607326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arc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426767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586347785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165" y="763558"/>
            <a:ext cx="8115019" cy="57887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554" y="2489946"/>
            <a:ext cx="7763325" cy="41200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57270" y="1025724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 angles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9538" y="1028598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orresponding sides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0986" y="1705507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8674" y="3913239"/>
            <a:ext cx="935391" cy="963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81842" y="5240478"/>
            <a:ext cx="935392" cy="1100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88176" y="3913238"/>
            <a:ext cx="935391" cy="963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88176" y="5199573"/>
            <a:ext cx="1019153" cy="12307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417283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96085259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334" y="850511"/>
            <a:ext cx="7562558" cy="2974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3826" y="1965748"/>
            <a:ext cx="6279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T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2582" y="2594651"/>
            <a:ext cx="8440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A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92581" y="3184163"/>
                <a:ext cx="8440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𝑹𝑻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581" y="3184163"/>
                <a:ext cx="8440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94225" y="1965747"/>
                <a:ext cx="8440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5" y="1965747"/>
                <a:ext cx="8440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94225" y="2553320"/>
                <a:ext cx="8440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400" b="1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5" y="2553320"/>
                <a:ext cx="8440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594224" y="3149237"/>
            <a:ext cx="8440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S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11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433694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218402474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824" y="866408"/>
            <a:ext cx="8129185" cy="2492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66305" y="3358662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𝑱𝑲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05" y="3358662"/>
                <a:ext cx="2276856" cy="400815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66305" y="3759477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𝑲𝑳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05" y="3759477"/>
                <a:ext cx="227685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6305" y="4160292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𝑱𝑳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305" y="4160292"/>
                <a:ext cx="2276856" cy="400815"/>
              </a:xfrm>
              <a:prstGeom prst="rect">
                <a:avLst/>
              </a:prstGeom>
              <a:blipFill rotWithShape="0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49815" y="4560402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15" y="4560402"/>
                <a:ext cx="2276856" cy="400815"/>
              </a:xfrm>
              <a:prstGeom prst="rect">
                <a:avLst/>
              </a:prstGeom>
              <a:blipFill rotWithShape="0"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9815" y="4960512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15" y="4960512"/>
                <a:ext cx="2276856" cy="4008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9815" y="5359917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15" y="5359917"/>
                <a:ext cx="2276856" cy="4008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46919" y="3338750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919" y="3338750"/>
                <a:ext cx="2276856" cy="40081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46919" y="3719653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919" y="3719653"/>
                <a:ext cx="227685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46919" y="412046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919" y="4120468"/>
                <a:ext cx="2276856" cy="4008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0429" y="452057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29" y="4520578"/>
                <a:ext cx="2276856" cy="4008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30429" y="492068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𝑫𝑪𝑩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29" y="4920688"/>
                <a:ext cx="2276856" cy="40081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0429" y="5320093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𝑫𝑩𝑪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29" y="5320093"/>
                <a:ext cx="2276856" cy="4008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64269" y="3318838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𝑱𝑴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𝑲𝑳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269" y="3318838"/>
                <a:ext cx="2276856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64269" y="3699741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𝑲𝑱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𝑳𝑴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269" y="3699741"/>
                <a:ext cx="2276856" cy="400110"/>
              </a:xfrm>
              <a:prstGeom prst="rect">
                <a:avLst/>
              </a:prstGeom>
              <a:blipFill rotWithShape="0">
                <a:blip r:embed="rId2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64269" y="4100556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𝑲𝑴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𝑲𝑴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269" y="4100556"/>
                <a:ext cx="2276856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47779" y="4500666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79" y="4500666"/>
                <a:ext cx="2276856" cy="400815"/>
              </a:xfrm>
              <a:prstGeom prst="rect">
                <a:avLst/>
              </a:prstGeom>
              <a:blipFill rotWithShape="0">
                <a:blip r:embed="rId2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47779" y="4900776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𝑫𝑪𝑩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79" y="4900776"/>
                <a:ext cx="2276856" cy="40081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47779" y="5300181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𝑫𝑩𝑪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779" y="5300181"/>
                <a:ext cx="2276856" cy="40081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19765" y="5790100"/>
                <a:ext cx="1936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 ∆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𝑱𝑲𝑳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765" y="5790100"/>
                <a:ext cx="1936955" cy="400110"/>
              </a:xfrm>
              <a:prstGeom prst="rect">
                <a:avLst/>
              </a:prstGeom>
              <a:blipFill>
                <a:blip r:embed="rId2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7575" y="5700996"/>
                <a:ext cx="2075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 ∆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𝑫𝑪𝑩</m:t>
                      </m:r>
                    </m:oMath>
                  </m:oMathPara>
                </a14:m>
                <a:endParaRPr lang="en-US" sz="2000" b="1" i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75" y="5700996"/>
                <a:ext cx="2075543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09895" y="5683199"/>
                <a:ext cx="2214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𝑱𝑲𝑴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 ∆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𝑳𝑴𝑲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895" y="5683199"/>
                <a:ext cx="2214740" cy="400110"/>
              </a:xfrm>
              <a:prstGeom prst="rect">
                <a:avLst/>
              </a:prstGeom>
              <a:blipFill>
                <a:blip r:embed="rId2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/>
      <p:bldP spid="6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292784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975441403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Corresponding Parts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544" y="859258"/>
            <a:ext cx="7929624" cy="2123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30724" y="3223420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𝑬𝑮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𝑳𝑱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24" y="3223420"/>
                <a:ext cx="2276856" cy="400815"/>
              </a:xfrm>
              <a:prstGeom prst="rect">
                <a:avLst/>
              </a:prstGeom>
              <a:blipFill rotWithShape="0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30724" y="3604323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𝑭𝑮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𝑳𝑲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24" y="3604323"/>
                <a:ext cx="2276856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30724" y="400513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𝑭𝑬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𝑲𝑱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24" y="4005138"/>
                <a:ext cx="2276856" cy="400815"/>
              </a:xfrm>
              <a:prstGeom prst="rect">
                <a:avLst/>
              </a:prstGeom>
              <a:blipFill rotWithShape="0">
                <a:blip r:embed="rId10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4234" y="440524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34" y="4405248"/>
                <a:ext cx="2276856" cy="4008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4234" y="480535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34" y="4805358"/>
                <a:ext cx="2276856" cy="400815"/>
              </a:xfrm>
              <a:prstGeom prst="rect">
                <a:avLst/>
              </a:prstGeom>
              <a:blipFill rotWithShape="0">
                <a:blip r:embed="rId1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4234" y="5204763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en-US" sz="20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34" y="5204763"/>
                <a:ext cx="2276856" cy="4008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37676" y="3223420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6" y="3223420"/>
                <a:ext cx="2276856" cy="40081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7676" y="3604323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6" y="3604323"/>
                <a:ext cx="2276856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7676" y="400513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6" y="4005138"/>
                <a:ext cx="2276856" cy="40081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1186" y="440524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86" y="4405248"/>
                <a:ext cx="2276856" cy="40081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21186" y="4805358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𝑫𝑪𝑩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86" y="4805358"/>
                <a:ext cx="2276856" cy="40081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21186" y="5204763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𝑨𝑪𝑩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𝑫𝑩𝑪</m:t>
                      </m:r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186" y="5204763"/>
                <a:ext cx="2276856" cy="4008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394379" y="3135785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𝑹𝑺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𝑺𝑻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79" y="3135785"/>
                <a:ext cx="2276856" cy="40081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94379" y="3516688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𝑹𝑼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𝑻𝑼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79" y="3516688"/>
                <a:ext cx="2276856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94379" y="3917503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𝑺𝑼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𝑺𝑼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379" y="3917503"/>
                <a:ext cx="2276856" cy="40081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77889" y="4317613"/>
                <a:ext cx="2276856" cy="40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9" y="4317613"/>
                <a:ext cx="2276856" cy="40081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77889" y="4717723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𝑹𝑼𝑺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𝑻𝑼𝑺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9" y="4717723"/>
                <a:ext cx="2276856" cy="40011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377889" y="5117128"/>
                <a:ext cx="22768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𝑺𝑼𝑹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𝑺𝑼𝑻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89" y="5117128"/>
                <a:ext cx="2276856" cy="40011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1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364529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7294134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0327" y="1281479"/>
            <a:ext cx="8104754" cy="2815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0326" y="1176408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 motion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1729" y="1176408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Isometry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6988" y="1566056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ngle measure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858" y="1526634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96768" y="2213728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5530" y="2597654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re-image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8919" y="2597653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8578" y="3295322"/>
            <a:ext cx="35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6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346945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094746891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815" y="788729"/>
            <a:ext cx="7491241" cy="1708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238" y="1677847"/>
            <a:ext cx="3825276" cy="2105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5178" y="3869181"/>
            <a:ext cx="7427336" cy="1650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9465" y="4694440"/>
            <a:ext cx="3704117" cy="20813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7488" y="2456843"/>
            <a:ext cx="161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6279" y="2851201"/>
            <a:ext cx="4226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T(x, y) = (x – 5, y + 1)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3077" y="5451294"/>
            <a:ext cx="161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295" y="5795656"/>
            <a:ext cx="4226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Dilation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(x, y) = (1.5x, 1.5y)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0699" y="3869181"/>
            <a:ext cx="4639272" cy="326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339078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875083311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733" y="899013"/>
            <a:ext cx="8144698" cy="4658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78733" y="755751"/>
            <a:ext cx="4163037" cy="1017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93" y="880329"/>
            <a:ext cx="8057038" cy="5419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392" y="880329"/>
            <a:ext cx="6154078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Paired Whiteboard Practice Problems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37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951" y="1016000"/>
            <a:ext cx="3136324" cy="462177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Identify which sides and angles are corresponding based on the given congruency statement.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252" y="308114"/>
            <a:ext cx="5164946" cy="2927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256" y="3329608"/>
            <a:ext cx="5698926" cy="3329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7251" y="308114"/>
            <a:ext cx="705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2043" y="3498575"/>
            <a:ext cx="64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6.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344" y="375675"/>
            <a:ext cx="4661107" cy="1995222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Write the congruency statement for each set of triangles.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65" y="2001020"/>
            <a:ext cx="4130951" cy="254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87" y="4522623"/>
            <a:ext cx="4174020" cy="1814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96139" y="447261"/>
            <a:ext cx="77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7.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3150" y="4416287"/>
            <a:ext cx="77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1655" y="2123661"/>
            <a:ext cx="77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6206943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262" y="676511"/>
            <a:ext cx="7722338" cy="725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728" y="1505587"/>
            <a:ext cx="8031714" cy="369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517" y="1743912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compass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1539" y="2309491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arc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4295" y="3292347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arc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3481" y="4426833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straightedge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1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Solve for the missing variables.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946" y="975596"/>
            <a:ext cx="7413210" cy="4646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557" y="705678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10.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Solve for the missing variables.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950" y="939470"/>
            <a:ext cx="7725258" cy="4969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4557" y="705678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11.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2: Congruent Triangles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" y="424838"/>
            <a:ext cx="2435071" cy="32467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392632" y="1631531"/>
            <a:ext cx="7797256" cy="426481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535884" y="1487858"/>
            <a:ext cx="975381" cy="69657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1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380886" y="2845561"/>
            <a:ext cx="4886792" cy="253284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993016" y="2140322"/>
            <a:ext cx="2790851" cy="33772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2457273" y="2055095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2993016" y="3533600"/>
            <a:ext cx="2790851" cy="33772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2457273" y="3448373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2457273" y="2697324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3017581" y="4214186"/>
            <a:ext cx="2790851" cy="33772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2457273" y="4090602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7" name="Picture 16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66837" y="495937"/>
            <a:ext cx="72578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7" name="Picture 26"/>
          <p:cNvPicPr/>
          <p:nvPr/>
        </p:nvPicPr>
        <p:blipFill>
          <a:blip r:embed="rId15"/>
          <a:stretch>
            <a:fillRect/>
          </a:stretch>
        </p:blipFill>
        <p:spPr>
          <a:xfrm>
            <a:off x="2993016" y="2763075"/>
            <a:ext cx="2790851" cy="3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98360" y="3050384"/>
            <a:ext cx="4047787" cy="198462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409" y="3195062"/>
            <a:ext cx="457166" cy="3102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464667" y="3134827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000409" y="3810105"/>
            <a:ext cx="457166" cy="31026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2464667" y="3749869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000409" y="4425146"/>
            <a:ext cx="457166" cy="30508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464667" y="4364912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000409" y="5035006"/>
            <a:ext cx="457166" cy="30508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2464667" y="4974772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7" name="Picture 16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" y="442450"/>
            <a:ext cx="2435071" cy="32467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812669" y="8548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15"/>
          <a:stretch>
            <a:fillRect/>
          </a:stretch>
        </p:blipFill>
        <p:spPr>
          <a:xfrm>
            <a:off x="2391782" y="2347160"/>
            <a:ext cx="7802834" cy="702301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673736" y="2172387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30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20586" y="2127540"/>
            <a:ext cx="7797256" cy="5769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879945" y="2704485"/>
            <a:ext cx="5173496" cy="313677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156329" y="3238341"/>
            <a:ext cx="3634325" cy="2911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2620586" y="3153117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3156329" y="3834062"/>
            <a:ext cx="3634325" cy="32827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620586" y="3748836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3156329" y="4467024"/>
            <a:ext cx="3634325" cy="32827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2620586" y="4381798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3156329" y="5099957"/>
            <a:ext cx="3634325" cy="24461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2"/>
          <a:stretch>
            <a:fillRect/>
          </a:stretch>
        </p:blipFill>
        <p:spPr>
          <a:xfrm>
            <a:off x="2620586" y="4979528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7" name="Picture 16">
            <a:hlinkClick r:id="rId13" action="ppaction://hlinksldjump"/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" y="1060670"/>
            <a:ext cx="2435071" cy="32467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08074"/>
            <a:ext cx="8660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X"/>
          <p:cNvSpPr txBox="1"/>
          <p:nvPr/>
        </p:nvSpPr>
        <p:spPr>
          <a:xfrm>
            <a:off x="1863768" y="1873417"/>
            <a:ext cx="975381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96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53104" y="3572436"/>
            <a:ext cx="1321670" cy="28557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17362" y="3477457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953104" y="4162791"/>
            <a:ext cx="1321670" cy="32032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2417362" y="4102556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2953104" y="4787889"/>
            <a:ext cx="1321670" cy="28557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417362" y="4692912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953104" y="5378246"/>
            <a:ext cx="1321670" cy="32032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417362" y="5318011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7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79367" y="688041"/>
            <a:ext cx="8935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2294978" y="2554778"/>
            <a:ext cx="7802834" cy="698338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612824" y="2339465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70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69235" y="1388002"/>
            <a:ext cx="7797256" cy="3616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384834" y="3840162"/>
            <a:ext cx="1224050" cy="2595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849091" y="3723330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384834" y="5115942"/>
            <a:ext cx="1224050" cy="2911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6849091" y="5030687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7384834" y="4435882"/>
            <a:ext cx="1224050" cy="2595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849091" y="4319050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7384834" y="5681705"/>
            <a:ext cx="1224050" cy="2911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1"/>
          <a:stretch>
            <a:fillRect/>
          </a:stretch>
        </p:blipFill>
        <p:spPr>
          <a:xfrm>
            <a:off x="6849091" y="5596447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496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614732" y="188701"/>
            <a:ext cx="9806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X"/>
          <p:cNvSpPr txBox="1"/>
          <p:nvPr/>
        </p:nvSpPr>
        <p:spPr>
          <a:xfrm>
            <a:off x="1673690" y="1221751"/>
            <a:ext cx="975381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88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2.2 Congruent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461525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99144532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789" y="1026358"/>
            <a:ext cx="7957719" cy="56840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2979" y="949712"/>
            <a:ext cx="176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1696" y="1300678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8512" y="1300678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4540" y="1849318"/>
            <a:ext cx="202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5715963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262" y="864108"/>
            <a:ext cx="8087430" cy="4550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63252" y="2531038"/>
            <a:ext cx="374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Supplementary angles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0003" y="3058016"/>
            <a:ext cx="394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Complementary angles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2753" y="3552026"/>
            <a:ext cx="297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Vertical angles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4673" y="4051580"/>
            <a:ext cx="316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Adjacent angles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4673" y="4735148"/>
            <a:ext cx="248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Angle bisector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05824"/>
            <a:ext cx="3678488" cy="5583652"/>
            <a:chOff x="6764176" y="-1229513"/>
            <a:chExt cx="5490273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26581830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128" y="1026358"/>
            <a:ext cx="7388103" cy="2377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8128" y="3534822"/>
            <a:ext cx="7177087" cy="311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6182" y="2015199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59681" y="2415309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𝑷𝑹𝑺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𝑷𝑸𝑺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81" y="2415309"/>
                <a:ext cx="193430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68354" y="2199865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1282" y="3808215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64781" y="4208325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𝑷𝑸𝑹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𝑺𝑻𝑼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81" y="4208325"/>
                <a:ext cx="19343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20483" y="3955422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43982" y="4355532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𝑨𝑩𝑬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𝑪𝑩𝑫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982" y="4355532"/>
                <a:ext cx="193430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74128" y="5704700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97627" y="6104810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𝑾𝑿𝑽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𝒀𝑿𝒁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27" y="6104810"/>
                <a:ext cx="1934307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0495589" y="5155974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219088" y="5556084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𝑴𝑳𝑵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𝑶𝑵𝑳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088" y="5556084"/>
                <a:ext cx="193430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08554" y="970457"/>
            <a:ext cx="169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204" y="548137"/>
            <a:ext cx="3750924" cy="5647839"/>
            <a:chOff x="6649835" y="-1322575"/>
            <a:chExt cx="5490273" cy="818858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615026163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49835" y="-1322575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258" y="932857"/>
            <a:ext cx="7327142" cy="5686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36182" y="2245859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59681" y="2645969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𝑨𝑩𝑫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𝑪𝑩𝑫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681" y="2645969"/>
                <a:ext cx="193430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510747" y="2430525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34246" y="2830635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𝑨𝑬𝑹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𝑾𝑫𝑮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246" y="2830635"/>
                <a:ext cx="193430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771425" y="3758916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94924" y="4159026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𝑯𝑰𝑱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𝑯𝑮𝑬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24" y="4159026"/>
                <a:ext cx="19343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0401090" y="3955736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124589" y="4355846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𝑷𝑹𝑺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𝑷𝑸𝑺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355846"/>
                <a:ext cx="19343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233478" y="5498475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56977" y="5898585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𝑷𝑹𝑺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𝑷𝑸𝑺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77" y="5898585"/>
                <a:ext cx="19343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741774" y="5698530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465273" y="6098640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𝑷𝑹𝑺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𝑷𝑸𝑺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273" y="6098640"/>
                <a:ext cx="19343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9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93" y="871344"/>
            <a:ext cx="7976184" cy="5793225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2644779"/>
              </p:ext>
            </p:extLst>
          </p:nvPr>
        </p:nvGraphicFramePr>
        <p:xfrm>
          <a:off x="115545" y="1026358"/>
          <a:ext cx="3119553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/>
          <p:cNvSpPr/>
          <p:nvPr/>
        </p:nvSpPr>
        <p:spPr>
          <a:xfrm>
            <a:off x="115545" y="705824"/>
            <a:ext cx="312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7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927" y="1026357"/>
            <a:ext cx="7334211" cy="257852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36604084"/>
              </p:ext>
            </p:extLst>
          </p:nvPr>
        </p:nvGraphicFramePr>
        <p:xfrm>
          <a:off x="115545" y="1026358"/>
          <a:ext cx="3119553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15545" y="705824"/>
            <a:ext cx="312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2139" y="3525309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05638" y="3925419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𝑺𝑽𝑿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𝑻𝑽𝑹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38" y="3925419"/>
                <a:ext cx="193430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00850" y="3789173"/>
            <a:ext cx="293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CONGRUENT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0882" y="3525309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94381" y="3925419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𝑩𝑻𝑹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𝑨𝑪𝑹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381" y="3925419"/>
                <a:ext cx="193430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0882" y="3007364"/>
            <a:ext cx="319096" cy="501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1523" y="1918251"/>
            <a:ext cx="688455" cy="363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1534" y="1972334"/>
            <a:ext cx="637866" cy="3092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9910" y="2602135"/>
            <a:ext cx="928778" cy="227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2576" y="3204582"/>
            <a:ext cx="840793" cy="2866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08554" y="970457"/>
            <a:ext cx="169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17" y="1090544"/>
            <a:ext cx="7680814" cy="5099962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5056607"/>
              </p:ext>
            </p:extLst>
          </p:nvPr>
        </p:nvGraphicFramePr>
        <p:xfrm>
          <a:off x="115545" y="1026358"/>
          <a:ext cx="3119553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15545" y="705824"/>
            <a:ext cx="312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2727" y="2716512"/>
            <a:ext cx="293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CONGRUENT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8630" y="3640525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79354" y="4007233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𝑰𝑮𝑯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54" y="4007233"/>
                <a:ext cx="19343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555191" y="4545217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55191" y="4940967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𝑺𝑹𝑻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𝑾𝑽𝑿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91" y="4940967"/>
                <a:ext cx="193430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046508" y="5605730"/>
            <a:ext cx="1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70007" y="6005840"/>
                <a:ext cx="19343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𝑫𝑬𝑭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≅∆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𝑮𝑰𝑯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007" y="6005840"/>
                <a:ext cx="193430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714017" y="954157"/>
            <a:ext cx="4227348" cy="546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8553" y="970457"/>
            <a:ext cx="2970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5 continued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72" y="943582"/>
            <a:ext cx="7728806" cy="542867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28021981"/>
              </p:ext>
            </p:extLst>
          </p:nvPr>
        </p:nvGraphicFramePr>
        <p:xfrm>
          <a:off x="115545" y="1026358"/>
          <a:ext cx="3119553" cy="52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15545" y="705824"/>
            <a:ext cx="312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16062" y="2479431"/>
                <a:ext cx="2039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2" y="2479431"/>
                <a:ext cx="2039815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32631" y="3427084"/>
                <a:ext cx="2039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631" y="3427084"/>
                <a:ext cx="203981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1216" y="4865077"/>
                <a:ext cx="203981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6" y="4865077"/>
                <a:ext cx="2039815" cy="462434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21216" y="5327511"/>
                <a:ext cx="2039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𝒐𝒓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6" y="5327511"/>
                <a:ext cx="203981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21215" y="5861119"/>
                <a:ext cx="203981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𝑶𝑵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5" y="5861119"/>
                <a:ext cx="2039815" cy="462434"/>
              </a:xfrm>
              <a:prstGeom prst="rect">
                <a:avLst/>
              </a:prstGeom>
              <a:blipFill rotWithShape="0"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80586" y="6289476"/>
                <a:ext cx="203981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𝑿𝒁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586" y="6289476"/>
                <a:ext cx="2039815" cy="462434"/>
              </a:xfrm>
              <a:prstGeom prst="rect">
                <a:avLst/>
              </a:prstGeom>
              <a:blipFill rotWithShape="0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3272" y="3647661"/>
            <a:ext cx="4298276" cy="397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16561" y="910698"/>
            <a:ext cx="169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5545" y="705824"/>
            <a:ext cx="3122842" cy="5583652"/>
            <a:chOff x="6790543" y="-1229513"/>
            <a:chExt cx="5177059" cy="80955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65265793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90543" y="-1229513"/>
              <a:ext cx="5177059" cy="10263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0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Congruent Triangles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136" y="1026358"/>
            <a:ext cx="7910879" cy="534553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47" y="2369574"/>
            <a:ext cx="491193" cy="40650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24" y="2271252"/>
            <a:ext cx="555086" cy="43553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72" y="4699819"/>
            <a:ext cx="471318" cy="431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847" y="914400"/>
            <a:ext cx="557617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Whiteboard Practice Problems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68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9574" y="864108"/>
            <a:ext cx="3538331" cy="486091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Determine what postulate each picture is depicting (SSS, SAS, AAS, ASA, HL, or Not Congruent)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8757" y="282012"/>
            <a:ext cx="8308682" cy="621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751" y="234726"/>
            <a:ext cx="8267301" cy="6227180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Determine what postulate each picture is depicting (SSS, SAS, AAS, ASA, HL, or Not Congruent)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72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420" y="3798325"/>
            <a:ext cx="8602980" cy="1468800"/>
          </a:xfrm>
        </p:spPr>
        <p:txBody>
          <a:bodyPr/>
          <a:lstStyle/>
          <a:p>
            <a:r>
              <a:rPr lang="en-US" dirty="0" smtClean="0"/>
              <a:t>Checking for Understanding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4730" y="5475905"/>
            <a:ext cx="7676112" cy="43395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Lesson 2: Congruent Triangles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81" y="83569"/>
            <a:ext cx="5538640" cy="42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8248226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261" y="389286"/>
            <a:ext cx="8042689" cy="1761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878" y="2150533"/>
            <a:ext cx="8016350" cy="430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7443" y="2825839"/>
            <a:ext cx="3441415" cy="722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6637" y="4388627"/>
            <a:ext cx="3691314" cy="446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6636" y="5556123"/>
            <a:ext cx="3412221" cy="6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" y="1337903"/>
            <a:ext cx="2435071" cy="324676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25352" y="1858157"/>
            <a:ext cx="7741665" cy="1551015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551303" y="1669159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1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2970814" y="3962801"/>
            <a:ext cx="660150" cy="20999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435071" y="3833078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2970814" y="4477875"/>
            <a:ext cx="660150" cy="20999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2435071" y="4348152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2970814" y="4992951"/>
            <a:ext cx="660150" cy="2099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2435071" y="4863226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2970814" y="5508026"/>
            <a:ext cx="660150" cy="20511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2435071" y="5378302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" action="ppaction://noaction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54569"/>
            <a:ext cx="8611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62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969358" y="3812444"/>
            <a:ext cx="5050781" cy="20785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33615" y="3682720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2433615" y="4195661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2433615" y="4772301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2969358" y="5478664"/>
            <a:ext cx="5050781" cy="20999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2433615" y="5348941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9" action="ppaction://hlinksldjump"/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20"/>
            <a:ext cx="2433615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378154"/>
            <a:ext cx="8578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5" name="Picture 24"/>
          <p:cNvPicPr/>
          <p:nvPr/>
        </p:nvPicPr>
        <p:blipFill>
          <a:blip r:embed="rId14"/>
          <a:stretch>
            <a:fillRect/>
          </a:stretch>
        </p:blipFill>
        <p:spPr>
          <a:xfrm>
            <a:off x="2969357" y="4298604"/>
            <a:ext cx="4371979" cy="26930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2969357" y="4857853"/>
            <a:ext cx="4293602" cy="314652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551303" y="1994027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 smtClean="0">
                <a:solidFill>
                  <a:srgbClr val="0096FC"/>
                </a:solidFill>
              </a:rPr>
              <a:t>2</a:t>
            </a:r>
            <a:endParaRPr lang="en-US" sz="3515" b="1" dirty="0">
              <a:solidFill>
                <a:srgbClr val="0096FC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16"/>
          <a:stretch>
            <a:fillRect/>
          </a:stretch>
        </p:blipFill>
        <p:spPr>
          <a:xfrm>
            <a:off x="2241017" y="2165925"/>
            <a:ext cx="7581621" cy="13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51968" y="3629893"/>
            <a:ext cx="4032822" cy="2715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6226" y="3500169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051968" y="4206533"/>
            <a:ext cx="4032822" cy="2715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2516226" y="4076809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2516226" y="4653449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3064827" y="5359811"/>
            <a:ext cx="4032822" cy="20999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/>
          <a:stretch>
            <a:fillRect/>
          </a:stretch>
        </p:blipFill>
        <p:spPr>
          <a:xfrm>
            <a:off x="2516226" y="5230089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0" action="ppaction://hlinksldjump"/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341"/>
            <a:ext cx="2435071" cy="32467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992" y="520486"/>
            <a:ext cx="8493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" name="Picture 19"/>
          <p:cNvPicPr/>
          <p:nvPr/>
        </p:nvPicPr>
        <p:blipFill>
          <a:blip r:embed="rId15"/>
          <a:stretch>
            <a:fillRect/>
          </a:stretch>
        </p:blipFill>
        <p:spPr>
          <a:xfrm>
            <a:off x="3051968" y="4768102"/>
            <a:ext cx="3409792" cy="324865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484465" y="1927683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3</a:t>
            </a:r>
          </a:p>
        </p:txBody>
      </p:sp>
      <p:pic>
        <p:nvPicPr>
          <p:cNvPr id="19" name="Picture 18"/>
          <p:cNvPicPr/>
          <p:nvPr/>
        </p:nvPicPr>
        <p:blipFill>
          <a:blip r:embed="rId16"/>
          <a:stretch>
            <a:fillRect/>
          </a:stretch>
        </p:blipFill>
        <p:spPr>
          <a:xfrm>
            <a:off x="2208648" y="2132810"/>
            <a:ext cx="8787500" cy="12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22756" y="3273855"/>
            <a:ext cx="2878018" cy="149767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11920" y="3027246"/>
            <a:ext cx="3210836" cy="20999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676177" y="2897521"/>
            <a:ext cx="446452" cy="44645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211920" y="3542320"/>
            <a:ext cx="3210836" cy="20999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2676177" y="3412597"/>
            <a:ext cx="446452" cy="44645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211920" y="4057394"/>
            <a:ext cx="3210836" cy="20999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676177" y="3927671"/>
            <a:ext cx="446452" cy="4464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211920" y="4572471"/>
            <a:ext cx="3210836" cy="27155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2676177" y="4442745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6" name="Picture 15">
            <a:hlinkClick r:id="rId12" action="ppaction://hlinksldjump"/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7" name="Picture 16">
            <a:hlinkClick r:id="rId14" action="ppaction://hlinksldjump"/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194616" y="6384265"/>
            <a:ext cx="446452" cy="446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" y="1321784"/>
            <a:ext cx="2435071" cy="32467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48045" y="658494"/>
            <a:ext cx="85058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X"/>
          <p:cNvSpPr txBox="1"/>
          <p:nvPr/>
        </p:nvSpPr>
        <p:spPr>
          <a:xfrm>
            <a:off x="1524516" y="1820918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4</a:t>
            </a:r>
          </a:p>
        </p:txBody>
      </p:sp>
      <p:pic>
        <p:nvPicPr>
          <p:cNvPr id="6" name="Picture 5"/>
          <p:cNvPicPr/>
          <p:nvPr/>
        </p:nvPicPr>
        <p:blipFill>
          <a:blip r:embed="rId17"/>
          <a:stretch>
            <a:fillRect/>
          </a:stretch>
        </p:blipFill>
        <p:spPr>
          <a:xfrm>
            <a:off x="2226765" y="1968900"/>
            <a:ext cx="7741665" cy="6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35492" y="4297708"/>
            <a:ext cx="1847259" cy="27155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599749" y="4167984"/>
            <a:ext cx="446452" cy="44645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135492" y="4874348"/>
            <a:ext cx="1847259" cy="27155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2599749" y="4744624"/>
            <a:ext cx="446452" cy="44645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3135492" y="5450988"/>
            <a:ext cx="1847259" cy="27155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2599749" y="5321264"/>
            <a:ext cx="446452" cy="44645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3135492" y="6027628"/>
            <a:ext cx="1847259" cy="2715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599749" y="5897904"/>
            <a:ext cx="446452" cy="446452"/>
          </a:xfrm>
          <a:prstGeom prst="rect">
            <a:avLst/>
          </a:prstGeom>
        </p:spPr>
      </p:pic>
      <p:sp>
        <p:nvSpPr>
          <p:cNvPr id="3" name="TextBox X"/>
          <p:cNvSpPr txBox="1"/>
          <p:nvPr/>
        </p:nvSpPr>
        <p:spPr>
          <a:xfrm>
            <a:off x="1524516" y="6536059"/>
            <a:ext cx="9143339" cy="25468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1055" dirty="0">
                <a:solidFill>
                  <a:srgbClr val="646464"/>
                </a:solidFill>
              </a:rPr>
              <a:t>Copyright© 2015 EducAide Software Inc. All rights reserved.</a:t>
            </a:r>
          </a:p>
        </p:txBody>
      </p:sp>
      <p:pic>
        <p:nvPicPr>
          <p:cNvPr id="15" name="Picture 14">
            <a:hlinkClick r:id="rId11" action="ppaction://hlinksldjump"/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551303" y="6384265"/>
            <a:ext cx="446452" cy="446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8" y="1186725"/>
            <a:ext cx="2435071" cy="32467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0442" y="448049"/>
            <a:ext cx="9551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Checking for Understanding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2822975" y="1638624"/>
            <a:ext cx="8009148" cy="2528896"/>
          </a:xfrm>
          <a:prstGeom prst="rect">
            <a:avLst/>
          </a:prstGeom>
        </p:spPr>
      </p:pic>
      <p:sp>
        <p:nvSpPr>
          <p:cNvPr id="2" name="TextBox X"/>
          <p:cNvSpPr txBox="1"/>
          <p:nvPr/>
        </p:nvSpPr>
        <p:spPr>
          <a:xfrm>
            <a:off x="1855742" y="1445884"/>
            <a:ext cx="975289" cy="633250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515" b="1" dirty="0">
                <a:solidFill>
                  <a:srgbClr val="0096F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70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Congruence, Similarity,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2.3 Similar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055" y="705824"/>
            <a:ext cx="3513109" cy="5422582"/>
            <a:chOff x="6682359" y="-1229513"/>
            <a:chExt cx="5572090" cy="7861991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044315470"/>
                </p:ext>
              </p:extLst>
            </p:nvPr>
          </p:nvGraphicFramePr>
          <p:xfrm>
            <a:off x="6682359" y="-998312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64176" y="-1229513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165" y="905538"/>
            <a:ext cx="7974780" cy="2277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165" y="3263033"/>
            <a:ext cx="7651873" cy="35203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03435" y="825320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8400" y="1090544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1312" y="1813343"/>
            <a:ext cx="200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1551" y="2355226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46642" y="2716753"/>
                <a:ext cx="1414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𝒂𝒅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𝒄𝒃</m:t>
                      </m:r>
                    </m:oMath>
                  </m:oMathPara>
                </a14:m>
                <a:endParaRPr lang="en-US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642" y="2716753"/>
                <a:ext cx="1414659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66492" y="4220308"/>
                <a:ext cx="7948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92" y="4220308"/>
                <a:ext cx="794809" cy="7838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58250" y="4266579"/>
                <a:ext cx="7948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250" y="4266579"/>
                <a:ext cx="794809" cy="783804"/>
              </a:xfrm>
              <a:prstGeom prst="rect">
                <a:avLst/>
              </a:prstGeom>
              <a:blipFill rotWithShape="0">
                <a:blip r:embed="rId11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41136" y="4239402"/>
                <a:ext cx="7948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136" y="4239402"/>
                <a:ext cx="794809" cy="783804"/>
              </a:xfrm>
              <a:prstGeom prst="rect">
                <a:avLst/>
              </a:prstGeom>
              <a:blipFill rotWithShape="0">
                <a:blip r:embed="rId1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800880" y="5897574"/>
            <a:ext cx="7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16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6959" y="5924118"/>
            <a:ext cx="7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213038" y="6043704"/>
            <a:ext cx="7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562" y="669132"/>
            <a:ext cx="3610714" cy="6076717"/>
            <a:chOff x="6631208" y="-865049"/>
            <a:chExt cx="5490273" cy="7731056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568244559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1208" y="-86504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940" y="1107564"/>
            <a:ext cx="8018838" cy="311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50645" y="1935247"/>
                <a:ext cx="794809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45" y="1935247"/>
                <a:ext cx="794809" cy="782458"/>
              </a:xfrm>
              <a:prstGeom prst="rect">
                <a:avLst/>
              </a:prstGeom>
              <a:blipFill rotWithShape="0">
                <a:blip r:embed="rId8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42403" y="1981518"/>
                <a:ext cx="7948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403" y="1981518"/>
                <a:ext cx="794809" cy="7838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925289" y="1954341"/>
                <a:ext cx="79480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289" y="1954341"/>
                <a:ext cx="794809" cy="784830"/>
              </a:xfrm>
              <a:prstGeom prst="rect">
                <a:avLst/>
              </a:prstGeom>
              <a:blipFill rotWithShape="0">
                <a:blip r:embed="rId10"/>
                <a:stretch>
                  <a:fillRect b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23149" y="4366250"/>
            <a:ext cx="1809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9(20) = 5x</a:t>
            </a: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180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5x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5         5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x = 36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042" y="4366250"/>
            <a:ext cx="1809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5(70) = 35x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350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35x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35       35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x = 10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81729" y="4268379"/>
            <a:ext cx="7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33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3" grpId="0"/>
      <p:bldP spid="24" grpId="0"/>
      <p:bldP spid="2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00406"/>
            <a:ext cx="3473731" cy="6733439"/>
            <a:chOff x="6631208" y="-764784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174834205"/>
                </p:ext>
              </p:extLst>
            </p:nvPr>
          </p:nvGraphicFramePr>
          <p:xfrm>
            <a:off x="6733735" y="-764784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1208" y="-44655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542" y="1073406"/>
            <a:ext cx="7855457" cy="5591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4668" y="952577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8127" y="952577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101" y="1236165"/>
            <a:ext cx="141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5784" y="1793819"/>
            <a:ext cx="194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congruent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7485" y="2040572"/>
            <a:ext cx="247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49462" y="4619455"/>
                <a:ext cx="794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𝒚𝒆𝒔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62" y="4619455"/>
                <a:ext cx="794809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4377" y="3628228"/>
                <a:ext cx="79480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77" y="3628228"/>
                <a:ext cx="794809" cy="7838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11308" y="3789297"/>
                <a:ext cx="794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𝒚𝒆𝒔</m:t>
                      </m:r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08" y="3789297"/>
                <a:ext cx="794809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88938" y="5162521"/>
            <a:ext cx="6272843" cy="14603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6101" y="5221515"/>
                <a:ext cx="1641481" cy="786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101" y="5221515"/>
                <a:ext cx="1641481" cy="7863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00407"/>
            <a:ext cx="3372920" cy="6733439"/>
            <a:chOff x="6631208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281817360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631208" y="-44655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531" y="932730"/>
            <a:ext cx="7521454" cy="1844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81876" y="2660832"/>
                <a:ext cx="1512936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876" y="2660832"/>
                <a:ext cx="1512936" cy="786369"/>
              </a:xfrm>
              <a:prstGeom prst="rect">
                <a:avLst/>
              </a:prstGeom>
              <a:blipFill>
                <a:blip r:embed="rId8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67815" y="4714141"/>
            <a:ext cx="107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8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26250" y="5354382"/>
                <a:ext cx="151293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250" y="5354382"/>
                <a:ext cx="1512936" cy="786177"/>
              </a:xfrm>
              <a:prstGeom prst="rect">
                <a:avLst/>
              </a:prstGeom>
              <a:blipFill>
                <a:blip r:embed="rId9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494812" y="5516637"/>
            <a:ext cx="107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999901" y="2777228"/>
                <a:ext cx="151293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901" y="2777228"/>
                <a:ext cx="1512936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793805" y="2978555"/>
            <a:ext cx="107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30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99901" y="4070285"/>
                <a:ext cx="1512936" cy="84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901" y="4070285"/>
                <a:ext cx="1512936" cy="849463"/>
              </a:xfrm>
              <a:prstGeom prst="rect">
                <a:avLst/>
              </a:prstGeom>
              <a:blipFill rotWithShape="0">
                <a:blip r:embed="rId11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793805" y="4271612"/>
            <a:ext cx="107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30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6250" y="3513812"/>
            <a:ext cx="282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6(16) = 12x</a:t>
            </a:r>
          </a:p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96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12x</a:t>
            </a:r>
          </a:p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12       12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1576110"/>
              </p:ext>
            </p:extLst>
          </p:nvPr>
        </p:nvGraphicFramePr>
        <p:xfrm>
          <a:off x="99640" y="-225469"/>
          <a:ext cx="3302343" cy="80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97385" y="920812"/>
            <a:ext cx="2658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4"/>
                </a:solidFill>
                <a:effectLst/>
              </a:rPr>
              <a:t>Daily Agenda</a:t>
            </a:r>
            <a:endParaRPr lang="en-U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5261" y="389286"/>
            <a:ext cx="8042689" cy="1761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9268" y="2150533"/>
            <a:ext cx="7629525" cy="430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622" y="2795778"/>
            <a:ext cx="3350846" cy="929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3622" y="4149951"/>
            <a:ext cx="3350846" cy="345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8582" y="4149951"/>
            <a:ext cx="2271106" cy="22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72920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97286933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857" y="959460"/>
            <a:ext cx="8000693" cy="5618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8957" y="800687"/>
            <a:ext cx="355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imilarity statement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8957" y="2349009"/>
            <a:ext cx="35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imilarity ratio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0215" y="2247564"/>
            <a:ext cx="15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lengths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8223" y="1517526"/>
            <a:ext cx="1500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68221" y="4661033"/>
                <a:ext cx="191449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𝑨𝑫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𝑬𝑯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21" y="4661033"/>
                <a:ext cx="1914499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9636" y="5364690"/>
                <a:ext cx="1238963" cy="844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x = 15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636" y="5364690"/>
                <a:ext cx="1238963" cy="844718"/>
              </a:xfrm>
              <a:prstGeom prst="rect">
                <a:avLst/>
              </a:prstGeom>
              <a:blipFill>
                <a:blip r:embed="rId9"/>
                <a:stretch>
                  <a:fillRect l="-5911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770817" y="6224088"/>
            <a:ext cx="79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93377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69238544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510" y="958727"/>
            <a:ext cx="8034056" cy="4738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78023" y="1700280"/>
                <a:ext cx="151293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023" y="1700280"/>
                <a:ext cx="1512936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121228" y="2508527"/>
            <a:ext cx="107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6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16583" y="2970192"/>
                <a:ext cx="151293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83" y="2970192"/>
                <a:ext cx="1512936" cy="793679"/>
              </a:xfrm>
              <a:prstGeom prst="rect">
                <a:avLst/>
              </a:prstGeom>
              <a:blipFill rotWithShape="0">
                <a:blip r:embed="rId9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0450297" y="3099953"/>
            <a:ext cx="138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2.25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98044" y="5697415"/>
                <a:ext cx="1681221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44" y="5697415"/>
                <a:ext cx="1681221" cy="786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731759" y="5827176"/>
            <a:ext cx="138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15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05361" y="5780703"/>
                <a:ext cx="2102039" cy="818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61" y="5780703"/>
                <a:ext cx="2102039" cy="8182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0359894" y="5910464"/>
            <a:ext cx="138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9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5510" y="3561618"/>
            <a:ext cx="4375368" cy="513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64108"/>
            <a:ext cx="3419061" cy="48609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Whiteboard Pair Practice 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Using similarity ratios, solve for the missing variable(s).</a:t>
            </a:r>
            <a:endParaRPr lang="en-US" sz="4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246" y="319915"/>
            <a:ext cx="379095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381" y="329440"/>
            <a:ext cx="3790950" cy="303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53" y="3463787"/>
            <a:ext cx="3800475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78" y="3463787"/>
            <a:ext cx="35147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241437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296949863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195" y="985105"/>
            <a:ext cx="7929753" cy="50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294191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67015820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570" y="894251"/>
            <a:ext cx="7688507" cy="5495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983" y="3253885"/>
            <a:ext cx="1842888" cy="386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148" y="3253884"/>
            <a:ext cx="1641048" cy="386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473" y="3298942"/>
            <a:ext cx="1804604" cy="34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6007" y="5999647"/>
            <a:ext cx="1116623" cy="598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5832" y="6349349"/>
            <a:ext cx="1623721" cy="389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7072" y="6221438"/>
            <a:ext cx="1693432" cy="3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346945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08840119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866" y="961292"/>
            <a:ext cx="8064187" cy="5087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916" y="3519996"/>
            <a:ext cx="1240448" cy="302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4644" y="3248776"/>
            <a:ext cx="1454028" cy="28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140" y="3536702"/>
            <a:ext cx="1210041" cy="262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2723" y="6024825"/>
            <a:ext cx="1775390" cy="411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5332" y="5971075"/>
            <a:ext cx="1790368" cy="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2126" y="6098580"/>
            <a:ext cx="1572028" cy="377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6866" y="884583"/>
            <a:ext cx="4334195" cy="4969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79371"/>
            <a:ext cx="3434868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059966797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117" y="807426"/>
            <a:ext cx="7971976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117" y="3026016"/>
            <a:ext cx="6899314" cy="3665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93111" y="3692275"/>
                <a:ext cx="1475325" cy="15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BC</a:t>
                </a:r>
              </a:p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(x)</a:t>
                </a:r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BC = 10</a:t>
                </a:r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11" y="3692275"/>
                <a:ext cx="1475325" cy="1548437"/>
              </a:xfrm>
              <a:prstGeom prst="rect">
                <a:avLst/>
              </a:prstGeom>
              <a:blipFill>
                <a:blip r:embed="rId9"/>
                <a:stretch>
                  <a:fillRect l="-6612" r="-2479" b="-8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842737" y="5522754"/>
            <a:ext cx="387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Perimeter = 16 +  12 +10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2736" y="5984419"/>
            <a:ext cx="387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Perimeter = 38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40" y="59493"/>
            <a:ext cx="3522791" cy="7225808"/>
            <a:chOff x="6744151" y="-764783"/>
            <a:chExt cx="5490273" cy="763079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584572956"/>
                </p:ext>
              </p:extLst>
            </p:nvPr>
          </p:nvGraphicFramePr>
          <p:xfrm>
            <a:off x="6790543" y="-764783"/>
            <a:ext cx="5171606" cy="7630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744151" y="-147619"/>
              <a:ext cx="5490273" cy="11155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 smtClean="0">
                  <a:ln/>
                  <a:solidFill>
                    <a:schemeClr val="accent4"/>
                  </a:solidFill>
                  <a:effectLst/>
                </a:rPr>
                <a:t>Daily Agenda</a:t>
              </a:r>
              <a:endParaRPr lang="en-US" sz="4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640" y="59493"/>
            <a:ext cx="11854062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Similar  Figures</a:t>
            </a: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197" y="934549"/>
            <a:ext cx="5444267" cy="1667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430" y="2831248"/>
            <a:ext cx="7192107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18483" y="1076038"/>
                <a:ext cx="3874545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2x - 6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483" y="1076038"/>
                <a:ext cx="3874545" cy="647357"/>
              </a:xfrm>
              <a:prstGeom prst="rect">
                <a:avLst/>
              </a:prstGeom>
              <a:blipFill rotWithShape="0">
                <a:blip r:embed="rId9"/>
                <a:stretch>
                  <a:fillRect l="-2516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760384" y="1701293"/>
            <a:ext cx="152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7.5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7412" y="3985634"/>
            <a:ext cx="147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ED = 11.5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8483" y="5601685"/>
            <a:ext cx="152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 = 6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430" y="2733261"/>
            <a:ext cx="3901492" cy="437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2854" y="388295"/>
            <a:ext cx="94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Whiteboard Pair Practice – Triangle Similarity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2" y="1020376"/>
            <a:ext cx="11456090" cy="3529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0453" y="2009864"/>
            <a:ext cx="631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389783" y="2141695"/>
            <a:ext cx="631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3218" y="2014646"/>
            <a:ext cx="6315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5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2854" y="388295"/>
            <a:ext cx="94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Whiteboard Pair Practice – Triangle Mid-Segment Theorem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13" y="1149049"/>
            <a:ext cx="2901191" cy="2499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495" y="1069536"/>
            <a:ext cx="2234648" cy="36555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763" y="1347779"/>
            <a:ext cx="3220692" cy="3525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91" y="4107691"/>
            <a:ext cx="3075747" cy="2509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939" y="1055707"/>
            <a:ext cx="63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0608" y="3970702"/>
            <a:ext cx="72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30597" y="947381"/>
            <a:ext cx="278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10. Solve for x.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0976" y="958186"/>
            <a:ext cx="631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8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18716</TotalTime>
  <Words>6159</Words>
  <Application>Microsoft Office PowerPoint</Application>
  <PresentationFormat>Widescreen</PresentationFormat>
  <Paragraphs>1315</Paragraphs>
  <Slides>127</Slides>
  <Notes>30</Notes>
  <HiddenSlides>36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8" baseType="lpstr">
      <vt:lpstr>Arial</vt:lpstr>
      <vt:lpstr>Calibri</vt:lpstr>
      <vt:lpstr>Cambria Math</vt:lpstr>
      <vt:lpstr>Century Schoolbook</vt:lpstr>
      <vt:lpstr>Cooper Black</vt:lpstr>
      <vt:lpstr>Corbel</vt:lpstr>
      <vt:lpstr>Georgia</vt:lpstr>
      <vt:lpstr>Symbol</vt:lpstr>
      <vt:lpstr>Times New Roman</vt:lpstr>
      <vt:lpstr>Wingdings 2</vt:lpstr>
      <vt:lpstr>Frame</vt:lpstr>
      <vt:lpstr>Unit 2: Congruence, Similarity, and Dilations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</vt:lpstr>
      <vt:lpstr>PowerPoint Presentation</vt:lpstr>
      <vt:lpstr>PowerPoint Presentation</vt:lpstr>
      <vt:lpstr>Find the value of the missing variable.</vt:lpstr>
      <vt:lpstr>Find the value of the missing variable.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which sides and angles are corresponding based on the given congruency statement.</vt:lpstr>
      <vt:lpstr>Write the congruency statement for each set of triangles.</vt:lpstr>
      <vt:lpstr>Solve for the missing variables.</vt:lpstr>
      <vt:lpstr>Solve for the missing variables.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Determine what postulate each picture is depicting (SSS, SAS, AAS, ASA, HL, or Not Congruent)</vt:lpstr>
      <vt:lpstr>Determine what postulate each picture is depicting (SSS, SAS, AAS, ASA, HL, or Not Congruent)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Whiteboard Pair Practice   Using similarity ratios, solve for the missing variable(s).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2: Congruence, Similarity, and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for Understanding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Congruence, Similarity, and Proofs</dc:title>
  <dc:creator>Kenya Sailor</dc:creator>
  <cp:lastModifiedBy>Kayla Deuire</cp:lastModifiedBy>
  <cp:revision>188</cp:revision>
  <dcterms:created xsi:type="dcterms:W3CDTF">2017-01-16T17:15:29Z</dcterms:created>
  <dcterms:modified xsi:type="dcterms:W3CDTF">2018-08-11T12:20:53Z</dcterms:modified>
</cp:coreProperties>
</file>