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7" r:id="rId2"/>
    <p:sldMasterId id="2147483682" r:id="rId3"/>
    <p:sldMasterId id="2147483694" r:id="rId4"/>
    <p:sldMasterId id="2147483709" r:id="rId5"/>
  </p:sldMasterIdLst>
  <p:sldIdLst>
    <p:sldId id="340" r:id="rId6"/>
    <p:sldId id="256" r:id="rId7"/>
    <p:sldId id="267" r:id="rId8"/>
    <p:sldId id="269" r:id="rId9"/>
    <p:sldId id="270" r:id="rId10"/>
    <p:sldId id="271" r:id="rId11"/>
    <p:sldId id="272" r:id="rId12"/>
    <p:sldId id="325" r:id="rId13"/>
    <p:sldId id="358" r:id="rId14"/>
    <p:sldId id="359" r:id="rId15"/>
    <p:sldId id="312" r:id="rId16"/>
    <p:sldId id="313" r:id="rId17"/>
    <p:sldId id="314" r:id="rId18"/>
    <p:sldId id="315" r:id="rId19"/>
    <p:sldId id="316" r:id="rId20"/>
    <p:sldId id="317" r:id="rId21"/>
    <p:sldId id="321" r:id="rId22"/>
    <p:sldId id="322" r:id="rId23"/>
    <p:sldId id="355" r:id="rId24"/>
    <p:sldId id="323" r:id="rId25"/>
    <p:sldId id="324" r:id="rId26"/>
    <p:sldId id="326" r:id="rId27"/>
    <p:sldId id="262" r:id="rId28"/>
    <p:sldId id="310" r:id="rId29"/>
    <p:sldId id="273" r:id="rId30"/>
    <p:sldId id="341" r:id="rId31"/>
    <p:sldId id="344" r:id="rId32"/>
    <p:sldId id="279" r:id="rId33"/>
    <p:sldId id="343" r:id="rId34"/>
    <p:sldId id="268" r:id="rId35"/>
    <p:sldId id="360" r:id="rId36"/>
    <p:sldId id="348" r:id="rId37"/>
    <p:sldId id="278" r:id="rId38"/>
    <p:sldId id="281" r:id="rId39"/>
    <p:sldId id="328" r:id="rId40"/>
    <p:sldId id="345" r:id="rId41"/>
    <p:sldId id="274" r:id="rId42"/>
    <p:sldId id="286" r:id="rId43"/>
    <p:sldId id="361" r:id="rId44"/>
    <p:sldId id="283" r:id="rId45"/>
    <p:sldId id="287" r:id="rId46"/>
    <p:sldId id="362" r:id="rId47"/>
    <p:sldId id="288" r:id="rId48"/>
    <p:sldId id="330" r:id="rId49"/>
    <p:sldId id="291" r:id="rId50"/>
    <p:sldId id="347" r:id="rId51"/>
    <p:sldId id="294" r:id="rId52"/>
    <p:sldId id="346" r:id="rId53"/>
    <p:sldId id="295" r:id="rId54"/>
    <p:sldId id="289" r:id="rId55"/>
    <p:sldId id="296" r:id="rId56"/>
    <p:sldId id="297" r:id="rId57"/>
    <p:sldId id="337" r:id="rId58"/>
    <p:sldId id="300" r:id="rId59"/>
    <p:sldId id="298" r:id="rId60"/>
    <p:sldId id="363" r:id="rId61"/>
    <p:sldId id="301" r:id="rId62"/>
    <p:sldId id="302" r:id="rId63"/>
    <p:sldId id="303" r:id="rId64"/>
    <p:sldId id="338" r:id="rId65"/>
    <p:sldId id="306" r:id="rId66"/>
    <p:sldId id="304" r:id="rId67"/>
    <p:sldId id="364" r:id="rId68"/>
    <p:sldId id="308" r:id="rId69"/>
    <p:sldId id="336" r:id="rId70"/>
    <p:sldId id="335" r:id="rId71"/>
    <p:sldId id="334" r:id="rId72"/>
    <p:sldId id="357" r:id="rId73"/>
    <p:sldId id="349" r:id="rId74"/>
    <p:sldId id="350" r:id="rId75"/>
    <p:sldId id="353" r:id="rId76"/>
    <p:sldId id="351" r:id="rId77"/>
    <p:sldId id="356" r:id="rId7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98D4A84-91FE-4F80-89FF-26BC3B725043}" type="presOf" srcId="{FE6C782C-5BAC-477B-B276-A6472DF408E1}" destId="{C19619EE-3A82-4B50-97DA-01E1CFB00227}" srcOrd="1" destOrd="0" presId="urn:microsoft.com/office/officeart/2005/8/layout/list1"/>
    <dgm:cxn modelId="{6E158F68-B34F-4598-ADAF-3EB602AE0E8C}" type="presOf" srcId="{CBBD5AB2-330A-4714-8479-E42EB8787384}" destId="{93E9F125-E230-4D62-A003-4E98B6415AD8}" srcOrd="0" destOrd="0" presId="urn:microsoft.com/office/officeart/2005/8/layout/list1"/>
    <dgm:cxn modelId="{46D9C711-FA7A-443C-9621-C7466EC33F07}" type="presOf" srcId="{FE6C782C-5BAC-477B-B276-A6472DF408E1}" destId="{96120DCF-A2C8-4AB9-8B2E-58974ED1D5DD}" srcOrd="0" destOrd="0" presId="urn:microsoft.com/office/officeart/2005/8/layout/list1"/>
    <dgm:cxn modelId="{B691681A-7056-42B1-ADDE-861E0FC79F5C}" type="presOf" srcId="{BC5E312D-E28E-4D11-A228-2AB09988AFAA}" destId="{93E9F125-E230-4D62-A003-4E98B6415AD8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381B2CED-FC22-42AE-B37F-6D2F0881BED7}" type="presOf" srcId="{B60D22E2-DF11-4C55-91CE-356054B2C2FB}" destId="{FADEE533-269B-47F3-9B31-7AF8ACEC57DA}" srcOrd="0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09508281-1B6B-4F5F-B433-F8256C82DDF3}" type="presOf" srcId="{FC80056C-BC24-480B-8DBF-24EAB50F1F37}" destId="{E235C06F-3634-4139-ACD0-B1727B9212E0}" srcOrd="0" destOrd="0" presId="urn:microsoft.com/office/officeart/2005/8/layout/list1"/>
    <dgm:cxn modelId="{BC8F37AE-432D-4E1A-B6C5-23E2C643642A}" type="presOf" srcId="{3DD4DAA3-AB02-49F7-9531-CE92D82418F5}" destId="{2A86AD56-BC4E-4A76-B11C-2EB83CCC2BEF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5B87C63D-274B-4472-A6BD-B9CE767A5A2D}" type="presOf" srcId="{85429640-BFCC-4174-B0BE-AABF3A2CE8C9}" destId="{80AD99A8-49E0-4475-B1CA-4EA53C3317ED}" srcOrd="0" destOrd="0" presId="urn:microsoft.com/office/officeart/2005/8/layout/list1"/>
    <dgm:cxn modelId="{ABC9FC49-F711-4CEA-9857-539B3AF56DAA}" type="presOf" srcId="{B60D22E2-DF11-4C55-91CE-356054B2C2FB}" destId="{B857914E-9934-4187-90CC-E15F8B3BF5A0}" srcOrd="1" destOrd="0" presId="urn:microsoft.com/office/officeart/2005/8/layout/list1"/>
    <dgm:cxn modelId="{707A5794-4E8D-463E-BE06-6BE963AD592A}" type="presOf" srcId="{B933FD44-B95D-4435-BA39-6F3D9011A221}" destId="{F0A182B1-817D-48B8-BA76-29D3A7F74063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E38F9CD-2126-46AE-AB5C-504EE5489EB9}" type="presOf" srcId="{B933FD44-B95D-4435-BA39-6F3D9011A221}" destId="{F1C37390-8CD7-4571-AD10-5BE081073425}" srcOrd="0" destOrd="0" presId="urn:microsoft.com/office/officeart/2005/8/layout/list1"/>
    <dgm:cxn modelId="{B8F3C5B7-A69E-4790-9F60-FDBC1BF0F84B}" type="presParOf" srcId="{80AD99A8-49E0-4475-B1CA-4EA53C3317ED}" destId="{58FFDBAC-AAF6-412E-892E-8FF04990365A}" srcOrd="0" destOrd="0" presId="urn:microsoft.com/office/officeart/2005/8/layout/list1"/>
    <dgm:cxn modelId="{A1F976C0-7582-4801-B11F-E3FBB74512D9}" type="presParOf" srcId="{58FFDBAC-AAF6-412E-892E-8FF04990365A}" destId="{96120DCF-A2C8-4AB9-8B2E-58974ED1D5DD}" srcOrd="0" destOrd="0" presId="urn:microsoft.com/office/officeart/2005/8/layout/list1"/>
    <dgm:cxn modelId="{F0AC2A10-7C89-4708-80EB-D8FF7DD9C74D}" type="presParOf" srcId="{58FFDBAC-AAF6-412E-892E-8FF04990365A}" destId="{C19619EE-3A82-4B50-97DA-01E1CFB00227}" srcOrd="1" destOrd="0" presId="urn:microsoft.com/office/officeart/2005/8/layout/list1"/>
    <dgm:cxn modelId="{068EBD97-BCE9-4F63-ADDC-42003ADD3ABF}" type="presParOf" srcId="{80AD99A8-49E0-4475-B1CA-4EA53C3317ED}" destId="{C42095DB-D08E-4E35-842F-B1BC388D465E}" srcOrd="1" destOrd="0" presId="urn:microsoft.com/office/officeart/2005/8/layout/list1"/>
    <dgm:cxn modelId="{91DE2EF9-B658-4DEF-9E7F-7AB1AF2AF13F}" type="presParOf" srcId="{80AD99A8-49E0-4475-B1CA-4EA53C3317ED}" destId="{93E9F125-E230-4D62-A003-4E98B6415AD8}" srcOrd="2" destOrd="0" presId="urn:microsoft.com/office/officeart/2005/8/layout/list1"/>
    <dgm:cxn modelId="{BC6110E2-614B-4735-8ECD-D2E15D2D46B8}" type="presParOf" srcId="{80AD99A8-49E0-4475-B1CA-4EA53C3317ED}" destId="{44E456C2-F4F1-4F07-A4C6-998198A239FB}" srcOrd="3" destOrd="0" presId="urn:microsoft.com/office/officeart/2005/8/layout/list1"/>
    <dgm:cxn modelId="{E00A8DB3-2D80-441F-9EDE-63090D8478FA}" type="presParOf" srcId="{80AD99A8-49E0-4475-B1CA-4EA53C3317ED}" destId="{FEC6F728-8821-478F-A82B-AED53D389CDF}" srcOrd="4" destOrd="0" presId="urn:microsoft.com/office/officeart/2005/8/layout/list1"/>
    <dgm:cxn modelId="{A3A35FE2-F4F8-4A05-8F5C-53EF55CC052D}" type="presParOf" srcId="{FEC6F728-8821-478F-A82B-AED53D389CDF}" destId="{FADEE533-269B-47F3-9B31-7AF8ACEC57DA}" srcOrd="0" destOrd="0" presId="urn:microsoft.com/office/officeart/2005/8/layout/list1"/>
    <dgm:cxn modelId="{5C0916DE-D2D3-467A-B3E9-CF6405F81D93}" type="presParOf" srcId="{FEC6F728-8821-478F-A82B-AED53D389CDF}" destId="{B857914E-9934-4187-90CC-E15F8B3BF5A0}" srcOrd="1" destOrd="0" presId="urn:microsoft.com/office/officeart/2005/8/layout/list1"/>
    <dgm:cxn modelId="{F3FDDC5D-69A6-45A2-B402-3DC074F48F36}" type="presParOf" srcId="{80AD99A8-49E0-4475-B1CA-4EA53C3317ED}" destId="{07DACE34-59E8-4ED2-9D02-FF336905CF32}" srcOrd="5" destOrd="0" presId="urn:microsoft.com/office/officeart/2005/8/layout/list1"/>
    <dgm:cxn modelId="{506F533B-7FBB-419E-9379-CDA5F248FAB0}" type="presParOf" srcId="{80AD99A8-49E0-4475-B1CA-4EA53C3317ED}" destId="{2A86AD56-BC4E-4A76-B11C-2EB83CCC2BEF}" srcOrd="6" destOrd="0" presId="urn:microsoft.com/office/officeart/2005/8/layout/list1"/>
    <dgm:cxn modelId="{4F58AA18-029B-4C59-8114-9E4F444B01F4}" type="presParOf" srcId="{80AD99A8-49E0-4475-B1CA-4EA53C3317ED}" destId="{408BB8AF-3E32-42EC-A894-EF0F751667A8}" srcOrd="7" destOrd="0" presId="urn:microsoft.com/office/officeart/2005/8/layout/list1"/>
    <dgm:cxn modelId="{9B4E69E5-1C18-4F4A-81C3-C2AAF3864598}" type="presParOf" srcId="{80AD99A8-49E0-4475-B1CA-4EA53C3317ED}" destId="{07B68820-1B6E-4453-A20F-743CA752CD4B}" srcOrd="8" destOrd="0" presId="urn:microsoft.com/office/officeart/2005/8/layout/list1"/>
    <dgm:cxn modelId="{CBBD2826-0F68-4FF7-AED7-8E45D403BA66}" type="presParOf" srcId="{07B68820-1B6E-4453-A20F-743CA752CD4B}" destId="{F1C37390-8CD7-4571-AD10-5BE081073425}" srcOrd="0" destOrd="0" presId="urn:microsoft.com/office/officeart/2005/8/layout/list1"/>
    <dgm:cxn modelId="{A9A05D97-523D-41DE-936C-6D5968EC8E18}" type="presParOf" srcId="{07B68820-1B6E-4453-A20F-743CA752CD4B}" destId="{F0A182B1-817D-48B8-BA76-29D3A7F74063}" srcOrd="1" destOrd="0" presId="urn:microsoft.com/office/officeart/2005/8/layout/list1"/>
    <dgm:cxn modelId="{8E1BA7BB-6720-4EE9-9A16-4A735D53E597}" type="presParOf" srcId="{80AD99A8-49E0-4475-B1CA-4EA53C3317ED}" destId="{F7C25984-3316-4D87-AC18-99F5F6650CB2}" srcOrd="9" destOrd="0" presId="urn:microsoft.com/office/officeart/2005/8/layout/list1"/>
    <dgm:cxn modelId="{2B012903-2844-45FF-952F-809F0A919FC1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3786D-9155-46D3-8C53-E2790A799A0F}" type="presOf" srcId="{BC5E312D-E28E-4D11-A228-2AB09988AFAA}" destId="{93E9F125-E230-4D62-A003-4E98B6415AD8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FA62D18D-02E0-4A60-B199-14F8583CCA8E}" type="presOf" srcId="{85429640-BFCC-4174-B0BE-AABF3A2CE8C9}" destId="{80AD99A8-49E0-4475-B1CA-4EA53C3317ED}" srcOrd="0" destOrd="0" presId="urn:microsoft.com/office/officeart/2005/8/layout/list1"/>
    <dgm:cxn modelId="{DD535C4F-62C2-4BA7-806E-DE47AB4D2096}" type="presOf" srcId="{FE6C782C-5BAC-477B-B276-A6472DF408E1}" destId="{C19619EE-3A82-4B50-97DA-01E1CFB00227}" srcOrd="1" destOrd="0" presId="urn:microsoft.com/office/officeart/2005/8/layout/list1"/>
    <dgm:cxn modelId="{158BFDFF-1C34-4D09-AF27-F381370508ED}" type="presOf" srcId="{B60D22E2-DF11-4C55-91CE-356054B2C2FB}" destId="{FADEE533-269B-47F3-9B31-7AF8ACEC57DA}" srcOrd="0" destOrd="0" presId="urn:microsoft.com/office/officeart/2005/8/layout/list1"/>
    <dgm:cxn modelId="{E0F87460-8EAA-41E9-81A7-85633033F6BD}" type="presOf" srcId="{3DD4DAA3-AB02-49F7-9531-CE92D82418F5}" destId="{2A86AD56-BC4E-4A76-B11C-2EB83CCC2BEF}" srcOrd="0" destOrd="0" presId="urn:microsoft.com/office/officeart/2005/8/layout/list1"/>
    <dgm:cxn modelId="{D2934755-3E6E-4839-8FBF-AAC07FFAB4F0}" type="presOf" srcId="{FC80056C-BC24-480B-8DBF-24EAB50F1F37}" destId="{E235C06F-3634-4139-ACD0-B1727B9212E0}" srcOrd="0" destOrd="0" presId="urn:microsoft.com/office/officeart/2005/8/layout/list1"/>
    <dgm:cxn modelId="{B30EB09A-364D-478A-8F99-8068988B0C6D}" type="presOf" srcId="{B60D22E2-DF11-4C55-91CE-356054B2C2FB}" destId="{B857914E-9934-4187-90CC-E15F8B3BF5A0}" srcOrd="1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3EE371B5-8BD2-41FC-8BDD-64D5F38A586B}" type="presOf" srcId="{CBBD5AB2-330A-4714-8479-E42EB8787384}" destId="{93E9F125-E230-4D62-A003-4E98B6415AD8}" srcOrd="0" destOrd="0" presId="urn:microsoft.com/office/officeart/2005/8/layout/list1"/>
    <dgm:cxn modelId="{E4A455F4-0F73-4879-9571-CDEA1CC83DCA}" type="presOf" srcId="{B933FD44-B95D-4435-BA39-6F3D9011A221}" destId="{F0A182B1-817D-48B8-BA76-29D3A7F74063}" srcOrd="1" destOrd="0" presId="urn:microsoft.com/office/officeart/2005/8/layout/list1"/>
    <dgm:cxn modelId="{7FF825D2-1747-4A05-9F4E-B208DF1CCBD8}" type="presOf" srcId="{B933FD44-B95D-4435-BA39-6F3D9011A221}" destId="{F1C37390-8CD7-4571-AD10-5BE081073425}" srcOrd="0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125EB5A6-F9AA-4C43-9806-03AD302E7B0F}" type="presOf" srcId="{FE6C782C-5BAC-477B-B276-A6472DF408E1}" destId="{96120DCF-A2C8-4AB9-8B2E-58974ED1D5DD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20A03F4-F49A-4D02-89B8-BDCEF4B85D82}" type="presParOf" srcId="{80AD99A8-49E0-4475-B1CA-4EA53C3317ED}" destId="{58FFDBAC-AAF6-412E-892E-8FF04990365A}" srcOrd="0" destOrd="0" presId="urn:microsoft.com/office/officeart/2005/8/layout/list1"/>
    <dgm:cxn modelId="{1842763E-7B52-42A3-B69C-69B858617A58}" type="presParOf" srcId="{58FFDBAC-AAF6-412E-892E-8FF04990365A}" destId="{96120DCF-A2C8-4AB9-8B2E-58974ED1D5DD}" srcOrd="0" destOrd="0" presId="urn:microsoft.com/office/officeart/2005/8/layout/list1"/>
    <dgm:cxn modelId="{35065F7A-89D0-4453-89CA-706DACF44390}" type="presParOf" srcId="{58FFDBAC-AAF6-412E-892E-8FF04990365A}" destId="{C19619EE-3A82-4B50-97DA-01E1CFB00227}" srcOrd="1" destOrd="0" presId="urn:microsoft.com/office/officeart/2005/8/layout/list1"/>
    <dgm:cxn modelId="{4DE98AEF-BC30-428E-B8D7-BB0904BDFF5D}" type="presParOf" srcId="{80AD99A8-49E0-4475-B1CA-4EA53C3317ED}" destId="{C42095DB-D08E-4E35-842F-B1BC388D465E}" srcOrd="1" destOrd="0" presId="urn:microsoft.com/office/officeart/2005/8/layout/list1"/>
    <dgm:cxn modelId="{2EA14DD1-6E7C-4D93-99AC-D8C002BB2C85}" type="presParOf" srcId="{80AD99A8-49E0-4475-B1CA-4EA53C3317ED}" destId="{93E9F125-E230-4D62-A003-4E98B6415AD8}" srcOrd="2" destOrd="0" presId="urn:microsoft.com/office/officeart/2005/8/layout/list1"/>
    <dgm:cxn modelId="{929C8269-C3C6-48BA-8FD9-0AADE763BC12}" type="presParOf" srcId="{80AD99A8-49E0-4475-B1CA-4EA53C3317ED}" destId="{44E456C2-F4F1-4F07-A4C6-998198A239FB}" srcOrd="3" destOrd="0" presId="urn:microsoft.com/office/officeart/2005/8/layout/list1"/>
    <dgm:cxn modelId="{AE4D705A-8A4D-4858-B2DB-52C30519FF49}" type="presParOf" srcId="{80AD99A8-49E0-4475-B1CA-4EA53C3317ED}" destId="{FEC6F728-8821-478F-A82B-AED53D389CDF}" srcOrd="4" destOrd="0" presId="urn:microsoft.com/office/officeart/2005/8/layout/list1"/>
    <dgm:cxn modelId="{C9BED6C5-8D50-4C20-9265-8C37368FE8CD}" type="presParOf" srcId="{FEC6F728-8821-478F-A82B-AED53D389CDF}" destId="{FADEE533-269B-47F3-9B31-7AF8ACEC57DA}" srcOrd="0" destOrd="0" presId="urn:microsoft.com/office/officeart/2005/8/layout/list1"/>
    <dgm:cxn modelId="{B63129EF-C264-4C5B-B735-F68BDF7A4C4B}" type="presParOf" srcId="{FEC6F728-8821-478F-A82B-AED53D389CDF}" destId="{B857914E-9934-4187-90CC-E15F8B3BF5A0}" srcOrd="1" destOrd="0" presId="urn:microsoft.com/office/officeart/2005/8/layout/list1"/>
    <dgm:cxn modelId="{9A8DEED9-04BB-46FE-82B1-3B40383EFC42}" type="presParOf" srcId="{80AD99A8-49E0-4475-B1CA-4EA53C3317ED}" destId="{07DACE34-59E8-4ED2-9D02-FF336905CF32}" srcOrd="5" destOrd="0" presId="urn:microsoft.com/office/officeart/2005/8/layout/list1"/>
    <dgm:cxn modelId="{D281D64B-52F8-42B6-BD44-2578A3E2BACF}" type="presParOf" srcId="{80AD99A8-49E0-4475-B1CA-4EA53C3317ED}" destId="{2A86AD56-BC4E-4A76-B11C-2EB83CCC2BEF}" srcOrd="6" destOrd="0" presId="urn:microsoft.com/office/officeart/2005/8/layout/list1"/>
    <dgm:cxn modelId="{3AB56566-02D6-4BF0-9D2C-A5042C2638C9}" type="presParOf" srcId="{80AD99A8-49E0-4475-B1CA-4EA53C3317ED}" destId="{408BB8AF-3E32-42EC-A894-EF0F751667A8}" srcOrd="7" destOrd="0" presId="urn:microsoft.com/office/officeart/2005/8/layout/list1"/>
    <dgm:cxn modelId="{FBC2A534-379A-48C6-AF5B-0E42FA74755A}" type="presParOf" srcId="{80AD99A8-49E0-4475-B1CA-4EA53C3317ED}" destId="{07B68820-1B6E-4453-A20F-743CA752CD4B}" srcOrd="8" destOrd="0" presId="urn:microsoft.com/office/officeart/2005/8/layout/list1"/>
    <dgm:cxn modelId="{0D984977-C3AF-4A06-A7DE-3A6DEFE2C134}" type="presParOf" srcId="{07B68820-1B6E-4453-A20F-743CA752CD4B}" destId="{F1C37390-8CD7-4571-AD10-5BE081073425}" srcOrd="0" destOrd="0" presId="urn:microsoft.com/office/officeart/2005/8/layout/list1"/>
    <dgm:cxn modelId="{CED418CA-260A-4389-87B8-6E5175E59D14}" type="presParOf" srcId="{07B68820-1B6E-4453-A20F-743CA752CD4B}" destId="{F0A182B1-817D-48B8-BA76-29D3A7F74063}" srcOrd="1" destOrd="0" presId="urn:microsoft.com/office/officeart/2005/8/layout/list1"/>
    <dgm:cxn modelId="{ED255864-A767-4939-9937-B4E2A0AFFB7E}" type="presParOf" srcId="{80AD99A8-49E0-4475-B1CA-4EA53C3317ED}" destId="{F7C25984-3316-4D87-AC18-99F5F6650CB2}" srcOrd="9" destOrd="0" presId="urn:microsoft.com/office/officeart/2005/8/layout/list1"/>
    <dgm:cxn modelId="{7B663F63-D8B3-4E03-B103-8CE9E4BB29C9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600" b="0" dirty="0" smtClean="0"/>
            <a:t>Daily Ticket out the Door</a:t>
          </a:r>
          <a:endParaRPr lang="en-US" sz="1600" b="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600" dirty="0" smtClean="0"/>
            <a:t>Vocabulary Builder</a:t>
          </a:r>
          <a:endParaRPr lang="en-US" sz="16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5F82EA92-D862-45ED-AAFB-E03E18E45E00}">
      <dgm:prSet/>
      <dgm:spPr/>
      <dgm:t>
        <a:bodyPr/>
        <a:lstStyle/>
        <a:p>
          <a:r>
            <a:rPr lang="en-US" dirty="0" smtClean="0"/>
            <a:t>Homework</a:t>
          </a:r>
          <a:endParaRPr lang="en-US" dirty="0"/>
        </a:p>
      </dgm:t>
    </dgm:pt>
    <dgm:pt modelId="{AACFFBB3-184E-47F6-B0D7-B02F84A497FA}" type="parTrans" cxnId="{9C3B7EE4-81EE-49F2-A344-343D9BB17AAC}">
      <dgm:prSet/>
      <dgm:spPr/>
      <dgm:t>
        <a:bodyPr/>
        <a:lstStyle/>
        <a:p>
          <a:endParaRPr lang="en-US"/>
        </a:p>
      </dgm:t>
    </dgm:pt>
    <dgm:pt modelId="{3EA47AFB-56D4-4364-AC59-67D81105CA7B}" type="sibTrans" cxnId="{9C3B7EE4-81EE-49F2-A344-343D9BB17AAC}">
      <dgm:prSet/>
      <dgm:spPr/>
      <dgm:t>
        <a:bodyPr/>
        <a:lstStyle/>
        <a:p>
          <a:endParaRPr lang="en-US"/>
        </a:p>
      </dgm:t>
    </dgm:pt>
    <dgm:pt modelId="{7362396F-DEC2-4274-9F9A-D632B1E8CB3B}">
      <dgm:prSet custT="1"/>
      <dgm:spPr/>
      <dgm:t>
        <a:bodyPr/>
        <a:lstStyle/>
        <a:p>
          <a:r>
            <a:rPr lang="en-US" sz="1600" dirty="0" smtClean="0"/>
            <a:t>Homework Booklet: Page 2</a:t>
          </a:r>
          <a:endParaRPr lang="en-US" sz="1600" dirty="0"/>
        </a:p>
      </dgm:t>
    </dgm:pt>
    <dgm:pt modelId="{758E97CE-9582-4C52-B308-9C10F704EF33}" type="parTrans" cxnId="{C22BE75D-2B7C-4AEA-98F9-D6953765B0AA}">
      <dgm:prSet/>
      <dgm:spPr/>
      <dgm:t>
        <a:bodyPr/>
        <a:lstStyle/>
        <a:p>
          <a:endParaRPr lang="en-US"/>
        </a:p>
      </dgm:t>
    </dgm:pt>
    <dgm:pt modelId="{7C2103A6-4EC5-4739-97DC-6DFDD61C65A6}" type="sibTrans" cxnId="{C22BE75D-2B7C-4AEA-98F9-D6953765B0AA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4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2A45A-EDB4-4C0C-9550-296EC919B805}" type="pres">
      <dgm:prSet presAssocID="{7194F438-8EA6-4561-A612-A546D382D89A}" presName="spaceBetweenRectangles" presStyleCnt="0"/>
      <dgm:spPr/>
    </dgm:pt>
    <dgm:pt modelId="{886DD090-4C49-49A5-AAC0-FC6AE7578CBB}" type="pres">
      <dgm:prSet presAssocID="{5F82EA92-D862-45ED-AAFB-E03E18E45E00}" presName="parentLin" presStyleCnt="0"/>
      <dgm:spPr/>
    </dgm:pt>
    <dgm:pt modelId="{C8AA5662-54B5-4FC0-8D6C-B574C61D8522}" type="pres">
      <dgm:prSet presAssocID="{5F82EA92-D862-45ED-AAFB-E03E18E45E0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91D451E-02DC-4C3D-9A03-C9AFD05400BA}" type="pres">
      <dgm:prSet presAssocID="{5F82EA92-D862-45ED-AAFB-E03E18E45E0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02F3A-724D-429F-AE42-39EBF7D4DE4C}" type="pres">
      <dgm:prSet presAssocID="{5F82EA92-D862-45ED-AAFB-E03E18E45E00}" presName="negativeSpace" presStyleCnt="0"/>
      <dgm:spPr/>
    </dgm:pt>
    <dgm:pt modelId="{0A88E75B-21D8-4BD6-832D-E487B65D1AC7}" type="pres">
      <dgm:prSet presAssocID="{5F82EA92-D862-45ED-AAFB-E03E18E45E00}" presName="childText" presStyleLbl="conFgAcc1" presStyleIdx="3" presStyleCnt="4" custScaleY="107400" custLinFactNeighborY="80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22F96D-1494-4D0C-9E9D-E3913F0D39D8}" type="presOf" srcId="{7362396F-DEC2-4274-9F9A-D632B1E8CB3B}" destId="{0A88E75B-21D8-4BD6-832D-E487B65D1AC7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B3EA1923-ACDD-4A13-BB80-D19615520FEB}" type="presOf" srcId="{FE6C782C-5BAC-477B-B276-A6472DF408E1}" destId="{96120DCF-A2C8-4AB9-8B2E-58974ED1D5DD}" srcOrd="0" destOrd="0" presId="urn:microsoft.com/office/officeart/2005/8/layout/list1"/>
    <dgm:cxn modelId="{AF212033-BF83-4BAD-ABF3-273236E0A362}" type="presOf" srcId="{FE6C782C-5BAC-477B-B276-A6472DF408E1}" destId="{C19619EE-3A82-4B50-97DA-01E1CFB00227}" srcOrd="1" destOrd="0" presId="urn:microsoft.com/office/officeart/2005/8/layout/list1"/>
    <dgm:cxn modelId="{261C2E26-A5F9-44B5-8237-2E11B28EE9B7}" type="presOf" srcId="{BC5E312D-E28E-4D11-A228-2AB09988AFAA}" destId="{93E9F125-E230-4D62-A003-4E98B6415AD8}" srcOrd="0" destOrd="1" presId="urn:microsoft.com/office/officeart/2005/8/layout/list1"/>
    <dgm:cxn modelId="{C22BE75D-2B7C-4AEA-98F9-D6953765B0AA}" srcId="{5F82EA92-D862-45ED-AAFB-E03E18E45E00}" destId="{7362396F-DEC2-4274-9F9A-D632B1E8CB3B}" srcOrd="0" destOrd="0" parTransId="{758E97CE-9582-4C52-B308-9C10F704EF33}" sibTransId="{7C2103A6-4EC5-4739-97DC-6DFDD61C65A6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23F8BE22-0EA0-4C7A-BACF-C22E570562F0}" type="presOf" srcId="{85429640-BFCC-4174-B0BE-AABF3A2CE8C9}" destId="{80AD99A8-49E0-4475-B1CA-4EA53C3317ED}" srcOrd="0" destOrd="0" presId="urn:microsoft.com/office/officeart/2005/8/layout/list1"/>
    <dgm:cxn modelId="{0B5AF46E-C57B-4C58-9A22-D2B4AF53F461}" type="presOf" srcId="{5F82EA92-D862-45ED-AAFB-E03E18E45E00}" destId="{891D451E-02DC-4C3D-9A03-C9AFD05400BA}" srcOrd="1" destOrd="0" presId="urn:microsoft.com/office/officeart/2005/8/layout/list1"/>
    <dgm:cxn modelId="{D31AE55A-B93D-4708-A664-BD09431B3A20}" type="presOf" srcId="{FC80056C-BC24-480B-8DBF-24EAB50F1F37}" destId="{E235C06F-3634-4139-ACD0-B1727B9212E0}" srcOrd="0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BE3EF8A2-04DD-47C7-8E52-646EE1560494}" type="presOf" srcId="{B933FD44-B95D-4435-BA39-6F3D9011A221}" destId="{F0A182B1-817D-48B8-BA76-29D3A7F74063}" srcOrd="1" destOrd="0" presId="urn:microsoft.com/office/officeart/2005/8/layout/list1"/>
    <dgm:cxn modelId="{FF738646-8705-4817-BA65-05F441D87C8B}" type="presOf" srcId="{B60D22E2-DF11-4C55-91CE-356054B2C2FB}" destId="{FADEE533-269B-47F3-9B31-7AF8ACEC57DA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CD158050-BACB-4F41-84ED-F3A06932D461}" type="presOf" srcId="{CBBD5AB2-330A-4714-8479-E42EB8787384}" destId="{93E9F125-E230-4D62-A003-4E98B6415AD8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3CDA5343-936F-4F1E-9294-182485F9A63C}" type="presOf" srcId="{5F82EA92-D862-45ED-AAFB-E03E18E45E00}" destId="{C8AA5662-54B5-4FC0-8D6C-B574C61D8522}" srcOrd="0" destOrd="0" presId="urn:microsoft.com/office/officeart/2005/8/layout/list1"/>
    <dgm:cxn modelId="{8349C445-24B8-4F37-9C43-AD9097E3A485}" type="presOf" srcId="{B933FD44-B95D-4435-BA39-6F3D9011A221}" destId="{F1C37390-8CD7-4571-AD10-5BE081073425}" srcOrd="0" destOrd="0" presId="urn:microsoft.com/office/officeart/2005/8/layout/list1"/>
    <dgm:cxn modelId="{52B743E2-023C-4568-8B3A-8FE19E0532BD}" type="presOf" srcId="{3DD4DAA3-AB02-49F7-9531-CE92D82418F5}" destId="{2A86AD56-BC4E-4A76-B11C-2EB83CCC2BEF}" srcOrd="0" destOrd="0" presId="urn:microsoft.com/office/officeart/2005/8/layout/list1"/>
    <dgm:cxn modelId="{9C3B7EE4-81EE-49F2-A344-343D9BB17AAC}" srcId="{85429640-BFCC-4174-B0BE-AABF3A2CE8C9}" destId="{5F82EA92-D862-45ED-AAFB-E03E18E45E00}" srcOrd="3" destOrd="0" parTransId="{AACFFBB3-184E-47F6-B0D7-B02F84A497FA}" sibTransId="{3EA47AFB-56D4-4364-AC59-67D81105CA7B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53F898BC-E606-4A43-8A1C-65B32A14762D}" type="presOf" srcId="{B60D22E2-DF11-4C55-91CE-356054B2C2FB}" destId="{B857914E-9934-4187-90CC-E15F8B3BF5A0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317BDFC1-B5C9-4C3C-A65A-C84FA85A199C}" type="presParOf" srcId="{80AD99A8-49E0-4475-B1CA-4EA53C3317ED}" destId="{58FFDBAC-AAF6-412E-892E-8FF04990365A}" srcOrd="0" destOrd="0" presId="urn:microsoft.com/office/officeart/2005/8/layout/list1"/>
    <dgm:cxn modelId="{75858EB3-5B65-48A9-8883-C6CCA41A4048}" type="presParOf" srcId="{58FFDBAC-AAF6-412E-892E-8FF04990365A}" destId="{96120DCF-A2C8-4AB9-8B2E-58974ED1D5DD}" srcOrd="0" destOrd="0" presId="urn:microsoft.com/office/officeart/2005/8/layout/list1"/>
    <dgm:cxn modelId="{A34C7F14-0729-4817-83BA-7227B5D311AA}" type="presParOf" srcId="{58FFDBAC-AAF6-412E-892E-8FF04990365A}" destId="{C19619EE-3A82-4B50-97DA-01E1CFB00227}" srcOrd="1" destOrd="0" presId="urn:microsoft.com/office/officeart/2005/8/layout/list1"/>
    <dgm:cxn modelId="{B09F4965-32B2-4722-87B0-4DF1E7CE5E6F}" type="presParOf" srcId="{80AD99A8-49E0-4475-B1CA-4EA53C3317ED}" destId="{C42095DB-D08E-4E35-842F-B1BC388D465E}" srcOrd="1" destOrd="0" presId="urn:microsoft.com/office/officeart/2005/8/layout/list1"/>
    <dgm:cxn modelId="{E55029B7-CF63-43D0-85A8-D8C4F4F08550}" type="presParOf" srcId="{80AD99A8-49E0-4475-B1CA-4EA53C3317ED}" destId="{93E9F125-E230-4D62-A003-4E98B6415AD8}" srcOrd="2" destOrd="0" presId="urn:microsoft.com/office/officeart/2005/8/layout/list1"/>
    <dgm:cxn modelId="{55DAE2FC-798E-4AD8-A0A7-2684A84A224C}" type="presParOf" srcId="{80AD99A8-49E0-4475-B1CA-4EA53C3317ED}" destId="{44E456C2-F4F1-4F07-A4C6-998198A239FB}" srcOrd="3" destOrd="0" presId="urn:microsoft.com/office/officeart/2005/8/layout/list1"/>
    <dgm:cxn modelId="{EA36AB56-8473-4956-980C-1528C3FF5967}" type="presParOf" srcId="{80AD99A8-49E0-4475-B1CA-4EA53C3317ED}" destId="{FEC6F728-8821-478F-A82B-AED53D389CDF}" srcOrd="4" destOrd="0" presId="urn:microsoft.com/office/officeart/2005/8/layout/list1"/>
    <dgm:cxn modelId="{6CA4FB9F-9439-4A10-9C17-6D8862DC757D}" type="presParOf" srcId="{FEC6F728-8821-478F-A82B-AED53D389CDF}" destId="{FADEE533-269B-47F3-9B31-7AF8ACEC57DA}" srcOrd="0" destOrd="0" presId="urn:microsoft.com/office/officeart/2005/8/layout/list1"/>
    <dgm:cxn modelId="{266B3DAC-2681-4A82-9D36-0B4625203310}" type="presParOf" srcId="{FEC6F728-8821-478F-A82B-AED53D389CDF}" destId="{B857914E-9934-4187-90CC-E15F8B3BF5A0}" srcOrd="1" destOrd="0" presId="urn:microsoft.com/office/officeart/2005/8/layout/list1"/>
    <dgm:cxn modelId="{95508F16-7391-4CB6-901C-DD284F0083AB}" type="presParOf" srcId="{80AD99A8-49E0-4475-B1CA-4EA53C3317ED}" destId="{07DACE34-59E8-4ED2-9D02-FF336905CF32}" srcOrd="5" destOrd="0" presId="urn:microsoft.com/office/officeart/2005/8/layout/list1"/>
    <dgm:cxn modelId="{797E158B-331C-4FF6-9575-E7B30FD41801}" type="presParOf" srcId="{80AD99A8-49E0-4475-B1CA-4EA53C3317ED}" destId="{2A86AD56-BC4E-4A76-B11C-2EB83CCC2BEF}" srcOrd="6" destOrd="0" presId="urn:microsoft.com/office/officeart/2005/8/layout/list1"/>
    <dgm:cxn modelId="{EA910037-6CA6-4461-900D-7C24F9BE7669}" type="presParOf" srcId="{80AD99A8-49E0-4475-B1CA-4EA53C3317ED}" destId="{408BB8AF-3E32-42EC-A894-EF0F751667A8}" srcOrd="7" destOrd="0" presId="urn:microsoft.com/office/officeart/2005/8/layout/list1"/>
    <dgm:cxn modelId="{CE5F9044-DA3B-4F99-96B1-663593F26069}" type="presParOf" srcId="{80AD99A8-49E0-4475-B1CA-4EA53C3317ED}" destId="{07B68820-1B6E-4453-A20F-743CA752CD4B}" srcOrd="8" destOrd="0" presId="urn:microsoft.com/office/officeart/2005/8/layout/list1"/>
    <dgm:cxn modelId="{D0F915C5-33D0-4A43-9C0C-7C7E3290BD0F}" type="presParOf" srcId="{07B68820-1B6E-4453-A20F-743CA752CD4B}" destId="{F1C37390-8CD7-4571-AD10-5BE081073425}" srcOrd="0" destOrd="0" presId="urn:microsoft.com/office/officeart/2005/8/layout/list1"/>
    <dgm:cxn modelId="{0D360266-A52A-42DF-81DB-63EA567FA627}" type="presParOf" srcId="{07B68820-1B6E-4453-A20F-743CA752CD4B}" destId="{F0A182B1-817D-48B8-BA76-29D3A7F74063}" srcOrd="1" destOrd="0" presId="urn:microsoft.com/office/officeart/2005/8/layout/list1"/>
    <dgm:cxn modelId="{EBFB628E-AE22-4CA2-82A6-C15CE33CF979}" type="presParOf" srcId="{80AD99A8-49E0-4475-B1CA-4EA53C3317ED}" destId="{F7C25984-3316-4D87-AC18-99F5F6650CB2}" srcOrd="9" destOrd="0" presId="urn:microsoft.com/office/officeart/2005/8/layout/list1"/>
    <dgm:cxn modelId="{E2575B31-D720-4F5E-B64E-BB9ED8F01CE6}" type="presParOf" srcId="{80AD99A8-49E0-4475-B1CA-4EA53C3317ED}" destId="{E235C06F-3634-4139-ACD0-B1727B9212E0}" srcOrd="10" destOrd="0" presId="urn:microsoft.com/office/officeart/2005/8/layout/list1"/>
    <dgm:cxn modelId="{16A9D111-657B-464B-B5A9-93143A1B644F}" type="presParOf" srcId="{80AD99A8-49E0-4475-B1CA-4EA53C3317ED}" destId="{F122A45A-EDB4-4C0C-9550-296EC919B805}" srcOrd="11" destOrd="0" presId="urn:microsoft.com/office/officeart/2005/8/layout/list1"/>
    <dgm:cxn modelId="{4EB1DC91-8E47-469B-A660-FF30FE56719D}" type="presParOf" srcId="{80AD99A8-49E0-4475-B1CA-4EA53C3317ED}" destId="{886DD090-4C49-49A5-AAC0-FC6AE7578CBB}" srcOrd="12" destOrd="0" presId="urn:microsoft.com/office/officeart/2005/8/layout/list1"/>
    <dgm:cxn modelId="{C888B981-2B39-4EC1-B181-5F8562AC3CD9}" type="presParOf" srcId="{886DD090-4C49-49A5-AAC0-FC6AE7578CBB}" destId="{C8AA5662-54B5-4FC0-8D6C-B574C61D8522}" srcOrd="0" destOrd="0" presId="urn:microsoft.com/office/officeart/2005/8/layout/list1"/>
    <dgm:cxn modelId="{E5911F7C-97B8-40CB-AB16-33B850463D22}" type="presParOf" srcId="{886DD090-4C49-49A5-AAC0-FC6AE7578CBB}" destId="{891D451E-02DC-4C3D-9A03-C9AFD05400BA}" srcOrd="1" destOrd="0" presId="urn:microsoft.com/office/officeart/2005/8/layout/list1"/>
    <dgm:cxn modelId="{59FDBEB8-3E90-4FD9-B570-2E8BBA741FE0}" type="presParOf" srcId="{80AD99A8-49E0-4475-B1CA-4EA53C3317ED}" destId="{C8D02F3A-724D-429F-AE42-39EBF7D4DE4C}" srcOrd="13" destOrd="0" presId="urn:microsoft.com/office/officeart/2005/8/layout/list1"/>
    <dgm:cxn modelId="{A1826E81-0136-4DC7-BBD8-79D177053338}" type="presParOf" srcId="{80AD99A8-49E0-4475-B1CA-4EA53C3317ED}" destId="{0A88E75B-21D8-4BD6-832D-E487B65D1AC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1790D5-E3BA-4287-9316-216A5AFAE0F9}" type="presOf" srcId="{B60D22E2-DF11-4C55-91CE-356054B2C2FB}" destId="{B857914E-9934-4187-90CC-E15F8B3BF5A0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EFC1A536-BB84-4203-ADDA-5102BEEBA803}" type="presOf" srcId="{3DD4DAA3-AB02-49F7-9531-CE92D82418F5}" destId="{2A86AD56-BC4E-4A76-B11C-2EB83CCC2BEF}" srcOrd="0" destOrd="0" presId="urn:microsoft.com/office/officeart/2005/8/layout/list1"/>
    <dgm:cxn modelId="{91A7B6AF-1F17-476D-B171-2D55C1714849}" type="presOf" srcId="{FC80056C-BC24-480B-8DBF-24EAB50F1F37}" destId="{E235C06F-3634-4139-ACD0-B1727B9212E0}" srcOrd="0" destOrd="0" presId="urn:microsoft.com/office/officeart/2005/8/layout/list1"/>
    <dgm:cxn modelId="{9499E12C-4B97-4240-8BEA-9226AA144D99}" type="presOf" srcId="{BC5E312D-E28E-4D11-A228-2AB09988AFAA}" destId="{93E9F125-E230-4D62-A003-4E98B6415AD8}" srcOrd="0" destOrd="1" presId="urn:microsoft.com/office/officeart/2005/8/layout/list1"/>
    <dgm:cxn modelId="{54B56270-84E4-48C1-8BF8-331771D06E12}" type="presOf" srcId="{B933FD44-B95D-4435-BA39-6F3D9011A221}" destId="{F1C37390-8CD7-4571-AD10-5BE081073425}" srcOrd="0" destOrd="0" presId="urn:microsoft.com/office/officeart/2005/8/layout/list1"/>
    <dgm:cxn modelId="{4F5D1F52-7490-4CFB-B0ED-B6A532D7B0F6}" type="presOf" srcId="{85429640-BFCC-4174-B0BE-AABF3A2CE8C9}" destId="{80AD99A8-49E0-4475-B1CA-4EA53C3317ED}" srcOrd="0" destOrd="0" presId="urn:microsoft.com/office/officeart/2005/8/layout/list1"/>
    <dgm:cxn modelId="{CF1FB53F-4B4C-40B4-B7C5-F417E5EE5B48}" type="presOf" srcId="{B60D22E2-DF11-4C55-91CE-356054B2C2FB}" destId="{FADEE533-269B-47F3-9B31-7AF8ACEC57DA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BA4464EB-0047-4AA6-9E3C-1BC21CC7ACA7}" type="presOf" srcId="{FE6C782C-5BAC-477B-B276-A6472DF408E1}" destId="{C19619EE-3A82-4B50-97DA-01E1CFB00227}" srcOrd="1" destOrd="0" presId="urn:microsoft.com/office/officeart/2005/8/layout/list1"/>
    <dgm:cxn modelId="{804D0E27-3968-4195-8C09-508621A21E99}" type="presOf" srcId="{CBBD5AB2-330A-4714-8479-E42EB8787384}" destId="{93E9F125-E230-4D62-A003-4E98B6415AD8}" srcOrd="0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086776B9-D4DA-4693-A6AE-F4E65CDA9650}" type="presOf" srcId="{FE6C782C-5BAC-477B-B276-A6472DF408E1}" destId="{96120DCF-A2C8-4AB9-8B2E-58974ED1D5DD}" srcOrd="0" destOrd="0" presId="urn:microsoft.com/office/officeart/2005/8/layout/list1"/>
    <dgm:cxn modelId="{FA3045DF-B9C3-4478-BA83-B3B86202B9A0}" type="presOf" srcId="{B933FD44-B95D-4435-BA39-6F3D9011A221}" destId="{F0A182B1-817D-48B8-BA76-29D3A7F74063}" srcOrd="1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1F200243-74FD-48AC-80A4-DF8095700A4F}" type="presParOf" srcId="{80AD99A8-49E0-4475-B1CA-4EA53C3317ED}" destId="{58FFDBAC-AAF6-412E-892E-8FF04990365A}" srcOrd="0" destOrd="0" presId="urn:microsoft.com/office/officeart/2005/8/layout/list1"/>
    <dgm:cxn modelId="{44FABEB3-4B4A-4482-8CB4-B912C45FD460}" type="presParOf" srcId="{58FFDBAC-AAF6-412E-892E-8FF04990365A}" destId="{96120DCF-A2C8-4AB9-8B2E-58974ED1D5DD}" srcOrd="0" destOrd="0" presId="urn:microsoft.com/office/officeart/2005/8/layout/list1"/>
    <dgm:cxn modelId="{070F871B-A3FA-445D-82BD-1655D6383D75}" type="presParOf" srcId="{58FFDBAC-AAF6-412E-892E-8FF04990365A}" destId="{C19619EE-3A82-4B50-97DA-01E1CFB00227}" srcOrd="1" destOrd="0" presId="urn:microsoft.com/office/officeart/2005/8/layout/list1"/>
    <dgm:cxn modelId="{E679A989-D0B5-4F1F-BAF5-387CF850C5AE}" type="presParOf" srcId="{80AD99A8-49E0-4475-B1CA-4EA53C3317ED}" destId="{C42095DB-D08E-4E35-842F-B1BC388D465E}" srcOrd="1" destOrd="0" presId="urn:microsoft.com/office/officeart/2005/8/layout/list1"/>
    <dgm:cxn modelId="{EFD96557-80D3-476A-8DAC-E9430D0D784B}" type="presParOf" srcId="{80AD99A8-49E0-4475-B1CA-4EA53C3317ED}" destId="{93E9F125-E230-4D62-A003-4E98B6415AD8}" srcOrd="2" destOrd="0" presId="urn:microsoft.com/office/officeart/2005/8/layout/list1"/>
    <dgm:cxn modelId="{B324EA8E-C13C-4F6D-B609-B5E4DC9977F7}" type="presParOf" srcId="{80AD99A8-49E0-4475-B1CA-4EA53C3317ED}" destId="{44E456C2-F4F1-4F07-A4C6-998198A239FB}" srcOrd="3" destOrd="0" presId="urn:microsoft.com/office/officeart/2005/8/layout/list1"/>
    <dgm:cxn modelId="{671B9B1A-280A-43FD-A140-9F38AB789C20}" type="presParOf" srcId="{80AD99A8-49E0-4475-B1CA-4EA53C3317ED}" destId="{FEC6F728-8821-478F-A82B-AED53D389CDF}" srcOrd="4" destOrd="0" presId="urn:microsoft.com/office/officeart/2005/8/layout/list1"/>
    <dgm:cxn modelId="{04560250-916D-439C-B9F8-3DCF99A70599}" type="presParOf" srcId="{FEC6F728-8821-478F-A82B-AED53D389CDF}" destId="{FADEE533-269B-47F3-9B31-7AF8ACEC57DA}" srcOrd="0" destOrd="0" presId="urn:microsoft.com/office/officeart/2005/8/layout/list1"/>
    <dgm:cxn modelId="{45A58707-B200-4DC9-A261-5301AE4981A9}" type="presParOf" srcId="{FEC6F728-8821-478F-A82B-AED53D389CDF}" destId="{B857914E-9934-4187-90CC-E15F8B3BF5A0}" srcOrd="1" destOrd="0" presId="urn:microsoft.com/office/officeart/2005/8/layout/list1"/>
    <dgm:cxn modelId="{F7DD2AEB-7DC1-4983-8D8B-65EC89229D97}" type="presParOf" srcId="{80AD99A8-49E0-4475-B1CA-4EA53C3317ED}" destId="{07DACE34-59E8-4ED2-9D02-FF336905CF32}" srcOrd="5" destOrd="0" presId="urn:microsoft.com/office/officeart/2005/8/layout/list1"/>
    <dgm:cxn modelId="{A445A0FC-5CE3-49CC-90E4-8D746574AF92}" type="presParOf" srcId="{80AD99A8-49E0-4475-B1CA-4EA53C3317ED}" destId="{2A86AD56-BC4E-4A76-B11C-2EB83CCC2BEF}" srcOrd="6" destOrd="0" presId="urn:microsoft.com/office/officeart/2005/8/layout/list1"/>
    <dgm:cxn modelId="{6B38806E-D74D-47A8-BF27-33322FB65578}" type="presParOf" srcId="{80AD99A8-49E0-4475-B1CA-4EA53C3317ED}" destId="{408BB8AF-3E32-42EC-A894-EF0F751667A8}" srcOrd="7" destOrd="0" presId="urn:microsoft.com/office/officeart/2005/8/layout/list1"/>
    <dgm:cxn modelId="{7F553AC7-5243-4452-A17B-C5F6D6867F62}" type="presParOf" srcId="{80AD99A8-49E0-4475-B1CA-4EA53C3317ED}" destId="{07B68820-1B6E-4453-A20F-743CA752CD4B}" srcOrd="8" destOrd="0" presId="urn:microsoft.com/office/officeart/2005/8/layout/list1"/>
    <dgm:cxn modelId="{2F1DCF5F-7132-47D5-97DC-EADF3349ABD2}" type="presParOf" srcId="{07B68820-1B6E-4453-A20F-743CA752CD4B}" destId="{F1C37390-8CD7-4571-AD10-5BE081073425}" srcOrd="0" destOrd="0" presId="urn:microsoft.com/office/officeart/2005/8/layout/list1"/>
    <dgm:cxn modelId="{C204D191-1325-44F7-927A-E24771597E01}" type="presParOf" srcId="{07B68820-1B6E-4453-A20F-743CA752CD4B}" destId="{F0A182B1-817D-48B8-BA76-29D3A7F74063}" srcOrd="1" destOrd="0" presId="urn:microsoft.com/office/officeart/2005/8/layout/list1"/>
    <dgm:cxn modelId="{D4C0BCFE-68D9-4C34-9255-E725608ADFAA}" type="presParOf" srcId="{80AD99A8-49E0-4475-B1CA-4EA53C3317ED}" destId="{F7C25984-3316-4D87-AC18-99F5F6650CB2}" srcOrd="9" destOrd="0" presId="urn:microsoft.com/office/officeart/2005/8/layout/list1"/>
    <dgm:cxn modelId="{2E99D2AA-6BAB-4A76-9076-C201DE0B6042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600" b="0" dirty="0" smtClean="0"/>
            <a:t>Daily Ticket out the Door</a:t>
          </a:r>
          <a:endParaRPr lang="en-US" sz="1600" b="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600" dirty="0" smtClean="0"/>
            <a:t>Vocabulary Builder</a:t>
          </a:r>
          <a:endParaRPr lang="en-US" sz="16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5F82EA92-D862-45ED-AAFB-E03E18E45E00}">
      <dgm:prSet/>
      <dgm:spPr/>
      <dgm:t>
        <a:bodyPr/>
        <a:lstStyle/>
        <a:p>
          <a:r>
            <a:rPr lang="en-US" dirty="0" smtClean="0"/>
            <a:t>Homework</a:t>
          </a:r>
          <a:endParaRPr lang="en-US" dirty="0"/>
        </a:p>
      </dgm:t>
    </dgm:pt>
    <dgm:pt modelId="{AACFFBB3-184E-47F6-B0D7-B02F84A497FA}" type="parTrans" cxnId="{9C3B7EE4-81EE-49F2-A344-343D9BB17AAC}">
      <dgm:prSet/>
      <dgm:spPr/>
      <dgm:t>
        <a:bodyPr/>
        <a:lstStyle/>
        <a:p>
          <a:endParaRPr lang="en-US"/>
        </a:p>
      </dgm:t>
    </dgm:pt>
    <dgm:pt modelId="{3EA47AFB-56D4-4364-AC59-67D81105CA7B}" type="sibTrans" cxnId="{9C3B7EE4-81EE-49F2-A344-343D9BB17AAC}">
      <dgm:prSet/>
      <dgm:spPr/>
      <dgm:t>
        <a:bodyPr/>
        <a:lstStyle/>
        <a:p>
          <a:endParaRPr lang="en-US"/>
        </a:p>
      </dgm:t>
    </dgm:pt>
    <dgm:pt modelId="{7362396F-DEC2-4274-9F9A-D632B1E8CB3B}">
      <dgm:prSet custT="1"/>
      <dgm:spPr/>
      <dgm:t>
        <a:bodyPr/>
        <a:lstStyle/>
        <a:p>
          <a:r>
            <a:rPr lang="en-US" sz="1600" dirty="0" smtClean="0"/>
            <a:t>Homework Booklet: Page 2</a:t>
          </a:r>
          <a:endParaRPr lang="en-US" sz="1600" dirty="0"/>
        </a:p>
      </dgm:t>
    </dgm:pt>
    <dgm:pt modelId="{758E97CE-9582-4C52-B308-9C10F704EF33}" type="parTrans" cxnId="{C22BE75D-2B7C-4AEA-98F9-D6953765B0AA}">
      <dgm:prSet/>
      <dgm:spPr/>
      <dgm:t>
        <a:bodyPr/>
        <a:lstStyle/>
        <a:p>
          <a:endParaRPr lang="en-US"/>
        </a:p>
      </dgm:t>
    </dgm:pt>
    <dgm:pt modelId="{7C2103A6-4EC5-4739-97DC-6DFDD61C65A6}" type="sibTrans" cxnId="{C22BE75D-2B7C-4AEA-98F9-D6953765B0AA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4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2A45A-EDB4-4C0C-9550-296EC919B805}" type="pres">
      <dgm:prSet presAssocID="{7194F438-8EA6-4561-A612-A546D382D89A}" presName="spaceBetweenRectangles" presStyleCnt="0"/>
      <dgm:spPr/>
    </dgm:pt>
    <dgm:pt modelId="{886DD090-4C49-49A5-AAC0-FC6AE7578CBB}" type="pres">
      <dgm:prSet presAssocID="{5F82EA92-D862-45ED-AAFB-E03E18E45E00}" presName="parentLin" presStyleCnt="0"/>
      <dgm:spPr/>
    </dgm:pt>
    <dgm:pt modelId="{C8AA5662-54B5-4FC0-8D6C-B574C61D8522}" type="pres">
      <dgm:prSet presAssocID="{5F82EA92-D862-45ED-AAFB-E03E18E45E0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91D451E-02DC-4C3D-9A03-C9AFD05400BA}" type="pres">
      <dgm:prSet presAssocID="{5F82EA92-D862-45ED-AAFB-E03E18E45E0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02F3A-724D-429F-AE42-39EBF7D4DE4C}" type="pres">
      <dgm:prSet presAssocID="{5F82EA92-D862-45ED-AAFB-E03E18E45E00}" presName="negativeSpace" presStyleCnt="0"/>
      <dgm:spPr/>
    </dgm:pt>
    <dgm:pt modelId="{0A88E75B-21D8-4BD6-832D-E487B65D1AC7}" type="pres">
      <dgm:prSet presAssocID="{5F82EA92-D862-45ED-AAFB-E03E18E45E00}" presName="childText" presStyleLbl="conFgAcc1" presStyleIdx="3" presStyleCnt="4" custScaleY="107400" custLinFactNeighborY="80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22F96D-1494-4D0C-9E9D-E3913F0D39D8}" type="presOf" srcId="{7362396F-DEC2-4274-9F9A-D632B1E8CB3B}" destId="{0A88E75B-21D8-4BD6-832D-E487B65D1AC7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B3EA1923-ACDD-4A13-BB80-D19615520FEB}" type="presOf" srcId="{FE6C782C-5BAC-477B-B276-A6472DF408E1}" destId="{96120DCF-A2C8-4AB9-8B2E-58974ED1D5DD}" srcOrd="0" destOrd="0" presId="urn:microsoft.com/office/officeart/2005/8/layout/list1"/>
    <dgm:cxn modelId="{AF212033-BF83-4BAD-ABF3-273236E0A362}" type="presOf" srcId="{FE6C782C-5BAC-477B-B276-A6472DF408E1}" destId="{C19619EE-3A82-4B50-97DA-01E1CFB00227}" srcOrd="1" destOrd="0" presId="urn:microsoft.com/office/officeart/2005/8/layout/list1"/>
    <dgm:cxn modelId="{261C2E26-A5F9-44B5-8237-2E11B28EE9B7}" type="presOf" srcId="{BC5E312D-E28E-4D11-A228-2AB09988AFAA}" destId="{93E9F125-E230-4D62-A003-4E98B6415AD8}" srcOrd="0" destOrd="1" presId="urn:microsoft.com/office/officeart/2005/8/layout/list1"/>
    <dgm:cxn modelId="{C22BE75D-2B7C-4AEA-98F9-D6953765B0AA}" srcId="{5F82EA92-D862-45ED-AAFB-E03E18E45E00}" destId="{7362396F-DEC2-4274-9F9A-D632B1E8CB3B}" srcOrd="0" destOrd="0" parTransId="{758E97CE-9582-4C52-B308-9C10F704EF33}" sibTransId="{7C2103A6-4EC5-4739-97DC-6DFDD61C65A6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23F8BE22-0EA0-4C7A-BACF-C22E570562F0}" type="presOf" srcId="{85429640-BFCC-4174-B0BE-AABF3A2CE8C9}" destId="{80AD99A8-49E0-4475-B1CA-4EA53C3317ED}" srcOrd="0" destOrd="0" presId="urn:microsoft.com/office/officeart/2005/8/layout/list1"/>
    <dgm:cxn modelId="{0B5AF46E-C57B-4C58-9A22-D2B4AF53F461}" type="presOf" srcId="{5F82EA92-D862-45ED-AAFB-E03E18E45E00}" destId="{891D451E-02DC-4C3D-9A03-C9AFD05400BA}" srcOrd="1" destOrd="0" presId="urn:microsoft.com/office/officeart/2005/8/layout/list1"/>
    <dgm:cxn modelId="{D31AE55A-B93D-4708-A664-BD09431B3A20}" type="presOf" srcId="{FC80056C-BC24-480B-8DBF-24EAB50F1F37}" destId="{E235C06F-3634-4139-ACD0-B1727B9212E0}" srcOrd="0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BE3EF8A2-04DD-47C7-8E52-646EE1560494}" type="presOf" srcId="{B933FD44-B95D-4435-BA39-6F3D9011A221}" destId="{F0A182B1-817D-48B8-BA76-29D3A7F74063}" srcOrd="1" destOrd="0" presId="urn:microsoft.com/office/officeart/2005/8/layout/list1"/>
    <dgm:cxn modelId="{FF738646-8705-4817-BA65-05F441D87C8B}" type="presOf" srcId="{B60D22E2-DF11-4C55-91CE-356054B2C2FB}" destId="{FADEE533-269B-47F3-9B31-7AF8ACEC57DA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CD158050-BACB-4F41-84ED-F3A06932D461}" type="presOf" srcId="{CBBD5AB2-330A-4714-8479-E42EB8787384}" destId="{93E9F125-E230-4D62-A003-4E98B6415AD8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3CDA5343-936F-4F1E-9294-182485F9A63C}" type="presOf" srcId="{5F82EA92-D862-45ED-AAFB-E03E18E45E00}" destId="{C8AA5662-54B5-4FC0-8D6C-B574C61D8522}" srcOrd="0" destOrd="0" presId="urn:microsoft.com/office/officeart/2005/8/layout/list1"/>
    <dgm:cxn modelId="{8349C445-24B8-4F37-9C43-AD9097E3A485}" type="presOf" srcId="{B933FD44-B95D-4435-BA39-6F3D9011A221}" destId="{F1C37390-8CD7-4571-AD10-5BE081073425}" srcOrd="0" destOrd="0" presId="urn:microsoft.com/office/officeart/2005/8/layout/list1"/>
    <dgm:cxn modelId="{9C3B7EE4-81EE-49F2-A344-343D9BB17AAC}" srcId="{85429640-BFCC-4174-B0BE-AABF3A2CE8C9}" destId="{5F82EA92-D862-45ED-AAFB-E03E18E45E00}" srcOrd="3" destOrd="0" parTransId="{AACFFBB3-184E-47F6-B0D7-B02F84A497FA}" sibTransId="{3EA47AFB-56D4-4364-AC59-67D81105CA7B}"/>
    <dgm:cxn modelId="{52B743E2-023C-4568-8B3A-8FE19E0532BD}" type="presOf" srcId="{3DD4DAA3-AB02-49F7-9531-CE92D82418F5}" destId="{2A86AD56-BC4E-4A76-B11C-2EB83CCC2BEF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F898BC-E606-4A43-8A1C-65B32A14762D}" type="presOf" srcId="{B60D22E2-DF11-4C55-91CE-356054B2C2FB}" destId="{B857914E-9934-4187-90CC-E15F8B3BF5A0}" srcOrd="1" destOrd="0" presId="urn:microsoft.com/office/officeart/2005/8/layout/list1"/>
    <dgm:cxn modelId="{317BDFC1-B5C9-4C3C-A65A-C84FA85A199C}" type="presParOf" srcId="{80AD99A8-49E0-4475-B1CA-4EA53C3317ED}" destId="{58FFDBAC-AAF6-412E-892E-8FF04990365A}" srcOrd="0" destOrd="0" presId="urn:microsoft.com/office/officeart/2005/8/layout/list1"/>
    <dgm:cxn modelId="{75858EB3-5B65-48A9-8883-C6CCA41A4048}" type="presParOf" srcId="{58FFDBAC-AAF6-412E-892E-8FF04990365A}" destId="{96120DCF-A2C8-4AB9-8B2E-58974ED1D5DD}" srcOrd="0" destOrd="0" presId="urn:microsoft.com/office/officeart/2005/8/layout/list1"/>
    <dgm:cxn modelId="{A34C7F14-0729-4817-83BA-7227B5D311AA}" type="presParOf" srcId="{58FFDBAC-AAF6-412E-892E-8FF04990365A}" destId="{C19619EE-3A82-4B50-97DA-01E1CFB00227}" srcOrd="1" destOrd="0" presId="urn:microsoft.com/office/officeart/2005/8/layout/list1"/>
    <dgm:cxn modelId="{B09F4965-32B2-4722-87B0-4DF1E7CE5E6F}" type="presParOf" srcId="{80AD99A8-49E0-4475-B1CA-4EA53C3317ED}" destId="{C42095DB-D08E-4E35-842F-B1BC388D465E}" srcOrd="1" destOrd="0" presId="urn:microsoft.com/office/officeart/2005/8/layout/list1"/>
    <dgm:cxn modelId="{E55029B7-CF63-43D0-85A8-D8C4F4F08550}" type="presParOf" srcId="{80AD99A8-49E0-4475-B1CA-4EA53C3317ED}" destId="{93E9F125-E230-4D62-A003-4E98B6415AD8}" srcOrd="2" destOrd="0" presId="urn:microsoft.com/office/officeart/2005/8/layout/list1"/>
    <dgm:cxn modelId="{55DAE2FC-798E-4AD8-A0A7-2684A84A224C}" type="presParOf" srcId="{80AD99A8-49E0-4475-B1CA-4EA53C3317ED}" destId="{44E456C2-F4F1-4F07-A4C6-998198A239FB}" srcOrd="3" destOrd="0" presId="urn:microsoft.com/office/officeart/2005/8/layout/list1"/>
    <dgm:cxn modelId="{EA36AB56-8473-4956-980C-1528C3FF5967}" type="presParOf" srcId="{80AD99A8-49E0-4475-B1CA-4EA53C3317ED}" destId="{FEC6F728-8821-478F-A82B-AED53D389CDF}" srcOrd="4" destOrd="0" presId="urn:microsoft.com/office/officeart/2005/8/layout/list1"/>
    <dgm:cxn modelId="{6CA4FB9F-9439-4A10-9C17-6D8862DC757D}" type="presParOf" srcId="{FEC6F728-8821-478F-A82B-AED53D389CDF}" destId="{FADEE533-269B-47F3-9B31-7AF8ACEC57DA}" srcOrd="0" destOrd="0" presId="urn:microsoft.com/office/officeart/2005/8/layout/list1"/>
    <dgm:cxn modelId="{266B3DAC-2681-4A82-9D36-0B4625203310}" type="presParOf" srcId="{FEC6F728-8821-478F-A82B-AED53D389CDF}" destId="{B857914E-9934-4187-90CC-E15F8B3BF5A0}" srcOrd="1" destOrd="0" presId="urn:microsoft.com/office/officeart/2005/8/layout/list1"/>
    <dgm:cxn modelId="{95508F16-7391-4CB6-901C-DD284F0083AB}" type="presParOf" srcId="{80AD99A8-49E0-4475-B1CA-4EA53C3317ED}" destId="{07DACE34-59E8-4ED2-9D02-FF336905CF32}" srcOrd="5" destOrd="0" presId="urn:microsoft.com/office/officeart/2005/8/layout/list1"/>
    <dgm:cxn modelId="{797E158B-331C-4FF6-9575-E7B30FD41801}" type="presParOf" srcId="{80AD99A8-49E0-4475-B1CA-4EA53C3317ED}" destId="{2A86AD56-BC4E-4A76-B11C-2EB83CCC2BEF}" srcOrd="6" destOrd="0" presId="urn:microsoft.com/office/officeart/2005/8/layout/list1"/>
    <dgm:cxn modelId="{EA910037-6CA6-4461-900D-7C24F9BE7669}" type="presParOf" srcId="{80AD99A8-49E0-4475-B1CA-4EA53C3317ED}" destId="{408BB8AF-3E32-42EC-A894-EF0F751667A8}" srcOrd="7" destOrd="0" presId="urn:microsoft.com/office/officeart/2005/8/layout/list1"/>
    <dgm:cxn modelId="{CE5F9044-DA3B-4F99-96B1-663593F26069}" type="presParOf" srcId="{80AD99A8-49E0-4475-B1CA-4EA53C3317ED}" destId="{07B68820-1B6E-4453-A20F-743CA752CD4B}" srcOrd="8" destOrd="0" presId="urn:microsoft.com/office/officeart/2005/8/layout/list1"/>
    <dgm:cxn modelId="{D0F915C5-33D0-4A43-9C0C-7C7E3290BD0F}" type="presParOf" srcId="{07B68820-1B6E-4453-A20F-743CA752CD4B}" destId="{F1C37390-8CD7-4571-AD10-5BE081073425}" srcOrd="0" destOrd="0" presId="urn:microsoft.com/office/officeart/2005/8/layout/list1"/>
    <dgm:cxn modelId="{0D360266-A52A-42DF-81DB-63EA567FA627}" type="presParOf" srcId="{07B68820-1B6E-4453-A20F-743CA752CD4B}" destId="{F0A182B1-817D-48B8-BA76-29D3A7F74063}" srcOrd="1" destOrd="0" presId="urn:microsoft.com/office/officeart/2005/8/layout/list1"/>
    <dgm:cxn modelId="{EBFB628E-AE22-4CA2-82A6-C15CE33CF979}" type="presParOf" srcId="{80AD99A8-49E0-4475-B1CA-4EA53C3317ED}" destId="{F7C25984-3316-4D87-AC18-99F5F6650CB2}" srcOrd="9" destOrd="0" presId="urn:microsoft.com/office/officeart/2005/8/layout/list1"/>
    <dgm:cxn modelId="{E2575B31-D720-4F5E-B64E-BB9ED8F01CE6}" type="presParOf" srcId="{80AD99A8-49E0-4475-B1CA-4EA53C3317ED}" destId="{E235C06F-3634-4139-ACD0-B1727B9212E0}" srcOrd="10" destOrd="0" presId="urn:microsoft.com/office/officeart/2005/8/layout/list1"/>
    <dgm:cxn modelId="{16A9D111-657B-464B-B5A9-93143A1B644F}" type="presParOf" srcId="{80AD99A8-49E0-4475-B1CA-4EA53C3317ED}" destId="{F122A45A-EDB4-4C0C-9550-296EC919B805}" srcOrd="11" destOrd="0" presId="urn:microsoft.com/office/officeart/2005/8/layout/list1"/>
    <dgm:cxn modelId="{4EB1DC91-8E47-469B-A660-FF30FE56719D}" type="presParOf" srcId="{80AD99A8-49E0-4475-B1CA-4EA53C3317ED}" destId="{886DD090-4C49-49A5-AAC0-FC6AE7578CBB}" srcOrd="12" destOrd="0" presId="urn:microsoft.com/office/officeart/2005/8/layout/list1"/>
    <dgm:cxn modelId="{C888B981-2B39-4EC1-B181-5F8562AC3CD9}" type="presParOf" srcId="{886DD090-4C49-49A5-AAC0-FC6AE7578CBB}" destId="{C8AA5662-54B5-4FC0-8D6C-B574C61D8522}" srcOrd="0" destOrd="0" presId="urn:microsoft.com/office/officeart/2005/8/layout/list1"/>
    <dgm:cxn modelId="{E5911F7C-97B8-40CB-AB16-33B850463D22}" type="presParOf" srcId="{886DD090-4C49-49A5-AAC0-FC6AE7578CBB}" destId="{891D451E-02DC-4C3D-9A03-C9AFD05400BA}" srcOrd="1" destOrd="0" presId="urn:microsoft.com/office/officeart/2005/8/layout/list1"/>
    <dgm:cxn modelId="{59FDBEB8-3E90-4FD9-B570-2E8BBA741FE0}" type="presParOf" srcId="{80AD99A8-49E0-4475-B1CA-4EA53C3317ED}" destId="{C8D02F3A-724D-429F-AE42-39EBF7D4DE4C}" srcOrd="13" destOrd="0" presId="urn:microsoft.com/office/officeart/2005/8/layout/list1"/>
    <dgm:cxn modelId="{A1826E81-0136-4DC7-BBD8-79D177053338}" type="presParOf" srcId="{80AD99A8-49E0-4475-B1CA-4EA53C3317ED}" destId="{0A88E75B-21D8-4BD6-832D-E487B65D1AC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3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54AF37-40E1-4466-AC33-DA78E3E1A8D7}" type="presOf" srcId="{2811F4B0-C6E9-478C-9A00-159ED70320EE}" destId="{33813E8A-893E-45A7-A7C9-70620569C06D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E2FB8C18-9323-4A55-9374-5732D1FCA801}" type="presOf" srcId="{9B66A682-78FA-4CDE-B8EA-7D1F37CA3F74}" destId="{A32775CB-64CD-4E75-A1B0-BC7D2AF93A8F}" srcOrd="0" destOrd="0" presId="urn:microsoft.com/office/officeart/2008/layout/VerticalAccentList"/>
    <dgm:cxn modelId="{0180C305-BE83-4FE8-BD45-BDD1E5F5A29C}" type="presOf" srcId="{315A30D1-F7FC-447A-850E-4366E887068B}" destId="{493CC205-273B-43D2-8147-A968DB37E418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FE56147D-DF3B-43F8-9CA5-87B03A7AC16C}" type="presOf" srcId="{59ABC1E4-CC41-4B4C-84C9-D4B755AE581F}" destId="{90A21226-95CC-4043-AB0B-D1CEBD333FE1}" srcOrd="0" destOrd="0" presId="urn:microsoft.com/office/officeart/2008/layout/VerticalAccentList"/>
    <dgm:cxn modelId="{4C6F3DE8-F260-4A3C-B6C3-4E38D6998717}" type="presOf" srcId="{70D8EF60-521A-4A4A-8346-F9EA77C52882}" destId="{161A454F-62C3-4B8F-9581-D2989EDE88F5}" srcOrd="0" destOrd="0" presId="urn:microsoft.com/office/officeart/2008/layout/VerticalAccentList"/>
    <dgm:cxn modelId="{0EC621FF-20D2-4A31-BA8B-1B790CC36104}" type="presOf" srcId="{78FE3CF9-498F-460F-96F9-957C692112CB}" destId="{DBC9D1B5-3DBE-4DD3-AA13-A5B0390AC8AE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F1D80D1D-2928-441E-8D54-B3187D92E6D2}" type="presOf" srcId="{98713FB6-15CE-4E97-A060-C7AC674814FB}" destId="{1E01AC7F-71FB-4073-B36E-AA78FDB134C3}" srcOrd="0" destOrd="0" presId="urn:microsoft.com/office/officeart/2008/layout/VerticalAccentList"/>
    <dgm:cxn modelId="{D1897570-6C53-44FF-85BA-841E2313ADF5}" type="presOf" srcId="{C09FB694-A32C-46F3-AFD6-BE11093F3CD9}" destId="{0294FFB1-BF59-4547-9839-BB54D3945D81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42B441AC-70FA-4449-96E5-98717E4695F5}" type="presOf" srcId="{BB6E9DFA-E2FD-4354-8ECF-BAC02F532D3B}" destId="{C0E14271-1D8B-4106-B362-5C4CDDCFCF2F}" srcOrd="0" destOrd="0" presId="urn:microsoft.com/office/officeart/2008/layout/VerticalAccentList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78BA9A51-8106-44D6-9BB4-6FDA5FA1E1D6}" type="presParOf" srcId="{1E01AC7F-71FB-4073-B36E-AA78FDB134C3}" destId="{7CF7E04C-5460-4766-B5EE-B32CE3BEA830}" srcOrd="0" destOrd="0" presId="urn:microsoft.com/office/officeart/2008/layout/VerticalAccentList"/>
    <dgm:cxn modelId="{4EA48E7C-5127-4E7E-BA5D-42DDFEC865C2}" type="presParOf" srcId="{7CF7E04C-5460-4766-B5EE-B32CE3BEA830}" destId="{493CC205-273B-43D2-8147-A968DB37E418}" srcOrd="0" destOrd="0" presId="urn:microsoft.com/office/officeart/2008/layout/VerticalAccentList"/>
    <dgm:cxn modelId="{43BEF07A-FC76-47B0-A22C-5F254B0F8441}" type="presParOf" srcId="{1E01AC7F-71FB-4073-B36E-AA78FDB134C3}" destId="{F0233020-1503-4E71-9FE2-C59AD3ACE9E3}" srcOrd="1" destOrd="0" presId="urn:microsoft.com/office/officeart/2008/layout/VerticalAccentList"/>
    <dgm:cxn modelId="{A51E4377-FF49-474C-B391-FFB31055BCE2}" type="presParOf" srcId="{F0233020-1503-4E71-9FE2-C59AD3ACE9E3}" destId="{532AE816-276E-462A-9C91-330A61206488}" srcOrd="0" destOrd="0" presId="urn:microsoft.com/office/officeart/2008/layout/VerticalAccentList"/>
    <dgm:cxn modelId="{25F94B06-B287-4DE4-8B81-52196DB18AEF}" type="presParOf" srcId="{F0233020-1503-4E71-9FE2-C59AD3ACE9E3}" destId="{0DD470E0-9193-4CE3-A89C-643E67A92E4B}" srcOrd="1" destOrd="0" presId="urn:microsoft.com/office/officeart/2008/layout/VerticalAccentList"/>
    <dgm:cxn modelId="{335CDC77-80DF-4BA1-BB60-0BF6D241F6F8}" type="presParOf" srcId="{F0233020-1503-4E71-9FE2-C59AD3ACE9E3}" destId="{F3464CB9-6E04-468B-A868-24C79FAE1E6B}" srcOrd="2" destOrd="0" presId="urn:microsoft.com/office/officeart/2008/layout/VerticalAccentList"/>
    <dgm:cxn modelId="{068143CC-46F1-4705-B021-418835109B0F}" type="presParOf" srcId="{F0233020-1503-4E71-9FE2-C59AD3ACE9E3}" destId="{A3D0E4E1-885E-48A1-8250-F99B96636F28}" srcOrd="3" destOrd="0" presId="urn:microsoft.com/office/officeart/2008/layout/VerticalAccentList"/>
    <dgm:cxn modelId="{2A243F9A-CBD2-480D-AC3F-CC34FC72CA80}" type="presParOf" srcId="{F0233020-1503-4E71-9FE2-C59AD3ACE9E3}" destId="{2CBDA0D0-94ED-4D16-875E-4BC2168D2B3C}" srcOrd="4" destOrd="0" presId="urn:microsoft.com/office/officeart/2008/layout/VerticalAccentList"/>
    <dgm:cxn modelId="{A5CFEC83-6A09-4FEB-8627-B0E04BD22733}" type="presParOf" srcId="{F0233020-1503-4E71-9FE2-C59AD3ACE9E3}" destId="{B4E9250E-7281-4739-B50B-F9F241C19D4F}" srcOrd="5" destOrd="0" presId="urn:microsoft.com/office/officeart/2008/layout/VerticalAccentList"/>
    <dgm:cxn modelId="{17076D52-A344-452C-A4E9-6C688E026B08}" type="presParOf" srcId="{F0233020-1503-4E71-9FE2-C59AD3ACE9E3}" destId="{61E30D2D-1596-446B-867A-F0B27F48C000}" srcOrd="6" destOrd="0" presId="urn:microsoft.com/office/officeart/2008/layout/VerticalAccentList"/>
    <dgm:cxn modelId="{0113EF50-1321-41E9-BDE4-4115549F671C}" type="presParOf" srcId="{F0233020-1503-4E71-9FE2-C59AD3ACE9E3}" destId="{DBC9D1B5-3DBE-4DD3-AA13-A5B0390AC8AE}" srcOrd="7" destOrd="0" presId="urn:microsoft.com/office/officeart/2008/layout/VerticalAccentList"/>
    <dgm:cxn modelId="{3288F9FD-D592-4597-A308-A76D6A902345}" type="presParOf" srcId="{1E01AC7F-71FB-4073-B36E-AA78FDB134C3}" destId="{67248394-44E6-4220-A506-3869BB81E191}" srcOrd="2" destOrd="0" presId="urn:microsoft.com/office/officeart/2008/layout/VerticalAccentList"/>
    <dgm:cxn modelId="{6CAEF480-FFB3-4782-90C5-F1B632AF331D}" type="presParOf" srcId="{1E01AC7F-71FB-4073-B36E-AA78FDB134C3}" destId="{813EC96F-3A39-4BA9-A1D2-00841129C5B1}" srcOrd="3" destOrd="0" presId="urn:microsoft.com/office/officeart/2008/layout/VerticalAccentList"/>
    <dgm:cxn modelId="{EF5226D4-6649-4CC9-A40E-4B3E71E3879B}" type="presParOf" srcId="{813EC96F-3A39-4BA9-A1D2-00841129C5B1}" destId="{C0E14271-1D8B-4106-B362-5C4CDDCFCF2F}" srcOrd="0" destOrd="0" presId="urn:microsoft.com/office/officeart/2008/layout/VerticalAccentList"/>
    <dgm:cxn modelId="{16846135-324A-4695-8A6A-AD126A12BF2C}" type="presParOf" srcId="{1E01AC7F-71FB-4073-B36E-AA78FDB134C3}" destId="{B9785104-44DD-4529-BDEA-61B923292D90}" srcOrd="4" destOrd="0" presId="urn:microsoft.com/office/officeart/2008/layout/VerticalAccentList"/>
    <dgm:cxn modelId="{4EEA56F8-51E9-4E1A-8C7F-001E2D8CC15E}" type="presParOf" srcId="{B9785104-44DD-4529-BDEA-61B923292D90}" destId="{98BAFF73-85D5-451D-85FD-D93226283910}" srcOrd="0" destOrd="0" presId="urn:microsoft.com/office/officeart/2008/layout/VerticalAccentList"/>
    <dgm:cxn modelId="{045EF462-97D2-4AE6-BF00-3B6665367D6B}" type="presParOf" srcId="{B9785104-44DD-4529-BDEA-61B923292D90}" destId="{BB540B74-8CED-460A-A51B-C42768415631}" srcOrd="1" destOrd="0" presId="urn:microsoft.com/office/officeart/2008/layout/VerticalAccentList"/>
    <dgm:cxn modelId="{08B55EA4-648C-4832-A6D1-BDB484F766C5}" type="presParOf" srcId="{B9785104-44DD-4529-BDEA-61B923292D90}" destId="{B35657AE-8B46-498D-95F4-B2BBB3E775D0}" srcOrd="2" destOrd="0" presId="urn:microsoft.com/office/officeart/2008/layout/VerticalAccentList"/>
    <dgm:cxn modelId="{356A332D-B134-4EDA-9129-2DD17C670B26}" type="presParOf" srcId="{B9785104-44DD-4529-BDEA-61B923292D90}" destId="{755B1BA6-874A-46AB-8D98-87FDB5DE0F36}" srcOrd="3" destOrd="0" presId="urn:microsoft.com/office/officeart/2008/layout/VerticalAccentList"/>
    <dgm:cxn modelId="{9CA791CD-D88F-4ADF-919D-7989EF1B7781}" type="presParOf" srcId="{B9785104-44DD-4529-BDEA-61B923292D90}" destId="{486200E7-1859-4F57-B8D2-4A2138EB1471}" srcOrd="4" destOrd="0" presId="urn:microsoft.com/office/officeart/2008/layout/VerticalAccentList"/>
    <dgm:cxn modelId="{D80AE2B0-B141-49E2-85CA-96BC2E223A2F}" type="presParOf" srcId="{B9785104-44DD-4529-BDEA-61B923292D90}" destId="{488C2945-0646-43A9-A0E8-949670042FBE}" srcOrd="5" destOrd="0" presId="urn:microsoft.com/office/officeart/2008/layout/VerticalAccentList"/>
    <dgm:cxn modelId="{726EA9AC-F75C-4E1B-8574-5BC89D2EEB75}" type="presParOf" srcId="{B9785104-44DD-4529-BDEA-61B923292D90}" destId="{94939F5E-7A7D-409E-8F33-5DAE3D9A8EC4}" srcOrd="6" destOrd="0" presId="urn:microsoft.com/office/officeart/2008/layout/VerticalAccentList"/>
    <dgm:cxn modelId="{4748513B-1AEA-4C06-8BBC-9657E0E79337}" type="presParOf" srcId="{B9785104-44DD-4529-BDEA-61B923292D90}" destId="{33813E8A-893E-45A7-A7C9-70620569C06D}" srcOrd="7" destOrd="0" presId="urn:microsoft.com/office/officeart/2008/layout/VerticalAccentList"/>
    <dgm:cxn modelId="{F7CD414C-16AD-493B-BD2F-9AD3FC027199}" type="presParOf" srcId="{1E01AC7F-71FB-4073-B36E-AA78FDB134C3}" destId="{7A86980C-4FD1-43BB-9317-E356207C6241}" srcOrd="5" destOrd="0" presId="urn:microsoft.com/office/officeart/2008/layout/VerticalAccentList"/>
    <dgm:cxn modelId="{0E1509E8-A10A-47F8-96C2-85C9E47034EF}" type="presParOf" srcId="{1E01AC7F-71FB-4073-B36E-AA78FDB134C3}" destId="{5417A8B8-8436-4042-97A1-8AFF0E57701C}" srcOrd="6" destOrd="0" presId="urn:microsoft.com/office/officeart/2008/layout/VerticalAccentList"/>
    <dgm:cxn modelId="{ED52B215-A7C4-4CEE-9900-3F5790E153BA}" type="presParOf" srcId="{5417A8B8-8436-4042-97A1-8AFF0E57701C}" destId="{0294FFB1-BF59-4547-9839-BB54D3945D81}" srcOrd="0" destOrd="0" presId="urn:microsoft.com/office/officeart/2008/layout/VerticalAccentList"/>
    <dgm:cxn modelId="{EFD5417B-2B36-45D7-92E9-4E2B4C13F7EC}" type="presParOf" srcId="{1E01AC7F-71FB-4073-B36E-AA78FDB134C3}" destId="{3A3A7929-15F7-4E05-B04B-ED0D58E740DD}" srcOrd="7" destOrd="0" presId="urn:microsoft.com/office/officeart/2008/layout/VerticalAccentList"/>
    <dgm:cxn modelId="{F69AC8B0-780B-4B7E-B261-B3ED06CA3A7A}" type="presParOf" srcId="{3A3A7929-15F7-4E05-B04B-ED0D58E740DD}" destId="{C0A304D2-ABDC-417C-91A6-D80281896DE9}" srcOrd="0" destOrd="0" presId="urn:microsoft.com/office/officeart/2008/layout/VerticalAccentList"/>
    <dgm:cxn modelId="{50B51D1C-0424-412E-8B6B-666098020572}" type="presParOf" srcId="{3A3A7929-15F7-4E05-B04B-ED0D58E740DD}" destId="{B0E5F935-E25C-4E0D-AF5E-C2E6B223C614}" srcOrd="1" destOrd="0" presId="urn:microsoft.com/office/officeart/2008/layout/VerticalAccentList"/>
    <dgm:cxn modelId="{391510EA-5935-4D3D-949E-A3608C96DBD3}" type="presParOf" srcId="{3A3A7929-15F7-4E05-B04B-ED0D58E740DD}" destId="{9A274C08-2E42-46A0-BFF5-B9DA1380C656}" srcOrd="2" destOrd="0" presId="urn:microsoft.com/office/officeart/2008/layout/VerticalAccentList"/>
    <dgm:cxn modelId="{6A977841-F0AB-486F-B82B-B223BF855EBF}" type="presParOf" srcId="{3A3A7929-15F7-4E05-B04B-ED0D58E740DD}" destId="{0ABFDEC3-92B6-407F-98A3-15A9185F22B6}" srcOrd="3" destOrd="0" presId="urn:microsoft.com/office/officeart/2008/layout/VerticalAccentList"/>
    <dgm:cxn modelId="{11C95841-D96C-4DBA-BBE6-88ABED6CC368}" type="presParOf" srcId="{3A3A7929-15F7-4E05-B04B-ED0D58E740DD}" destId="{E99F0DDF-50A7-43A7-AFC5-CA15BE02538F}" srcOrd="4" destOrd="0" presId="urn:microsoft.com/office/officeart/2008/layout/VerticalAccentList"/>
    <dgm:cxn modelId="{E7A65798-4B86-499B-88CA-5688082B7B1C}" type="presParOf" srcId="{3A3A7929-15F7-4E05-B04B-ED0D58E740DD}" destId="{E150EFED-C9A0-48C2-AE27-4399F33CD4FC}" srcOrd="5" destOrd="0" presId="urn:microsoft.com/office/officeart/2008/layout/VerticalAccentList"/>
    <dgm:cxn modelId="{A2337AE1-F0B9-4D60-879A-4CE51B130330}" type="presParOf" srcId="{3A3A7929-15F7-4E05-B04B-ED0D58E740DD}" destId="{8A72EF29-D8F5-4B59-9346-BC86BD6ECB27}" srcOrd="6" destOrd="0" presId="urn:microsoft.com/office/officeart/2008/layout/VerticalAccentList"/>
    <dgm:cxn modelId="{592EBD91-5FF0-47D6-AB2B-69696150196E}" type="presParOf" srcId="{3A3A7929-15F7-4E05-B04B-ED0D58E740DD}" destId="{A32775CB-64CD-4E75-A1B0-BC7D2AF93A8F}" srcOrd="7" destOrd="0" presId="urn:microsoft.com/office/officeart/2008/layout/VerticalAccentList"/>
    <dgm:cxn modelId="{DAA374BE-BF63-4583-9382-AE5218B3F914}" type="presParOf" srcId="{1E01AC7F-71FB-4073-B36E-AA78FDB134C3}" destId="{FD655BDE-7D6D-4D4C-99BF-097F9E098271}" srcOrd="8" destOrd="0" presId="urn:microsoft.com/office/officeart/2008/layout/VerticalAccentList"/>
    <dgm:cxn modelId="{DB45ECB4-0921-421A-9599-23B4A3201813}" type="presParOf" srcId="{1E01AC7F-71FB-4073-B36E-AA78FDB134C3}" destId="{77523CF1-34D2-47B7-9AFC-3E6557D1F987}" srcOrd="9" destOrd="0" presId="urn:microsoft.com/office/officeart/2008/layout/VerticalAccentList"/>
    <dgm:cxn modelId="{BE3A28EE-F138-4E2D-8596-7C60EF6611B8}" type="presParOf" srcId="{77523CF1-34D2-47B7-9AFC-3E6557D1F987}" destId="{90A21226-95CC-4043-AB0B-D1CEBD333FE1}" srcOrd="0" destOrd="0" presId="urn:microsoft.com/office/officeart/2008/layout/VerticalAccentList"/>
    <dgm:cxn modelId="{9CDBB95B-EB14-4915-9960-21305A6E5037}" type="presParOf" srcId="{1E01AC7F-71FB-4073-B36E-AA78FDB134C3}" destId="{10A72483-6805-497D-8C76-2C8C45A6FD8D}" srcOrd="10" destOrd="0" presId="urn:microsoft.com/office/officeart/2008/layout/VerticalAccentList"/>
    <dgm:cxn modelId="{9A3D586E-72E8-4162-975E-FC6E2F6465DD}" type="presParOf" srcId="{10A72483-6805-497D-8C76-2C8C45A6FD8D}" destId="{F12D48F5-9C4F-4F3F-BD50-8589C70D4C9C}" srcOrd="0" destOrd="0" presId="urn:microsoft.com/office/officeart/2008/layout/VerticalAccentList"/>
    <dgm:cxn modelId="{650F3B7A-CAC0-4B2F-B9DA-D06046FDF657}" type="presParOf" srcId="{10A72483-6805-497D-8C76-2C8C45A6FD8D}" destId="{C46DC9AD-EACF-4F4D-BD23-238C4A1F836E}" srcOrd="1" destOrd="0" presId="urn:microsoft.com/office/officeart/2008/layout/VerticalAccentList"/>
    <dgm:cxn modelId="{8F11BA00-4DA3-4CE1-84F1-AF505FC65473}" type="presParOf" srcId="{10A72483-6805-497D-8C76-2C8C45A6FD8D}" destId="{1F457264-B766-4E6D-ACB1-ED47744B1EE3}" srcOrd="2" destOrd="0" presId="urn:microsoft.com/office/officeart/2008/layout/VerticalAccentList"/>
    <dgm:cxn modelId="{C0FD663E-1A92-4F3F-B4C0-87453993A6F5}" type="presParOf" srcId="{10A72483-6805-497D-8C76-2C8C45A6FD8D}" destId="{3AE65D7F-14A9-40DD-8778-DED6ED3A108B}" srcOrd="3" destOrd="0" presId="urn:microsoft.com/office/officeart/2008/layout/VerticalAccentList"/>
    <dgm:cxn modelId="{F29B9D46-57BF-4E3C-8800-FA1B2785CF6E}" type="presParOf" srcId="{10A72483-6805-497D-8C76-2C8C45A6FD8D}" destId="{D378AE78-F9A6-4A22-A982-760DDF84F18E}" srcOrd="4" destOrd="0" presId="urn:microsoft.com/office/officeart/2008/layout/VerticalAccentList"/>
    <dgm:cxn modelId="{C7A252CB-47C7-4837-B0A7-054E4731B0DA}" type="presParOf" srcId="{10A72483-6805-497D-8C76-2C8C45A6FD8D}" destId="{6F324852-EA49-443F-96AB-7ECA7962DE9A}" srcOrd="5" destOrd="0" presId="urn:microsoft.com/office/officeart/2008/layout/VerticalAccentList"/>
    <dgm:cxn modelId="{F9BF8300-1DED-44A1-BB02-F3DEA19CCA46}" type="presParOf" srcId="{10A72483-6805-497D-8C76-2C8C45A6FD8D}" destId="{12A33C30-3B62-46D3-BE9B-6A272E6BB6DB}" srcOrd="6" destOrd="0" presId="urn:microsoft.com/office/officeart/2008/layout/VerticalAccentList"/>
    <dgm:cxn modelId="{87856982-CF47-49AF-89C9-09280CCF946F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3</a:t>
          </a:r>
          <a:endParaRPr lang="en-US" sz="1400" dirty="0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 custScaleX="90591" custScaleY="9246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 custScaleX="90622" custScaleY="99494" custLinFactNeighborX="-128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 custScaleX="90013" custScaleY="91389" custLinFactNeighborX="-2490" custLinFactNeighborY="-29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8F54AC2D-9CB2-4EB0-9FAD-BB1AF5BDED65}" type="presOf" srcId="{98713FB6-15CE-4E97-A060-C7AC674814FB}" destId="{1E01AC7F-71FB-4073-B36E-AA78FDB134C3}" srcOrd="0" destOrd="0" presId="urn:microsoft.com/office/officeart/2008/layout/VerticalAccentList"/>
    <dgm:cxn modelId="{68107415-6211-4B8E-8BCC-C6DD56ACB104}" type="presOf" srcId="{C09FB694-A32C-46F3-AFD6-BE11093F3CD9}" destId="{0294FFB1-BF59-4547-9839-BB54D3945D81}" srcOrd="0" destOrd="0" presId="urn:microsoft.com/office/officeart/2008/layout/VerticalAccentList"/>
    <dgm:cxn modelId="{4C8BD81D-ADDA-45E7-A2A6-E17C035C83DE}" type="presOf" srcId="{70D8EF60-521A-4A4A-8346-F9EA77C52882}" destId="{161A454F-62C3-4B8F-9581-D2989EDE88F5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075EAE18-6BFC-426A-AEFA-BFA42F58E695}" type="presOf" srcId="{78FE3CF9-498F-460F-96F9-957C692112CB}" destId="{DBC9D1B5-3DBE-4DD3-AA13-A5B0390AC8AE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2F35FE06-2AC1-4ADC-9C06-98A745F18A89}" type="presOf" srcId="{59ABC1E4-CC41-4B4C-84C9-D4B755AE581F}" destId="{90A21226-95CC-4043-AB0B-D1CEBD333FE1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8262EA6D-D36A-40D7-8335-419924E9EB11}" type="presOf" srcId="{315A30D1-F7FC-447A-850E-4366E887068B}" destId="{493CC205-273B-43D2-8147-A968DB37E418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4B98B188-C67E-467E-B431-8ACA8A7D3F13}" type="presOf" srcId="{2811F4B0-C6E9-478C-9A00-159ED70320EE}" destId="{33813E8A-893E-45A7-A7C9-70620569C06D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9BF5166F-5176-4646-BB3E-268F08872B61}" type="presOf" srcId="{BB6E9DFA-E2FD-4354-8ECF-BAC02F532D3B}" destId="{C0E14271-1D8B-4106-B362-5C4CDDCFCF2F}" srcOrd="0" destOrd="0" presId="urn:microsoft.com/office/officeart/2008/layout/VerticalAccentList"/>
    <dgm:cxn modelId="{050A3B74-4021-49C1-BD69-378CB1659B7C}" type="presOf" srcId="{9B66A682-78FA-4CDE-B8EA-7D1F37CA3F74}" destId="{A32775CB-64CD-4E75-A1B0-BC7D2AF93A8F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1034E7C4-AF02-4EB4-A951-B19C621884A3}" type="presParOf" srcId="{1E01AC7F-71FB-4073-B36E-AA78FDB134C3}" destId="{7CF7E04C-5460-4766-B5EE-B32CE3BEA830}" srcOrd="0" destOrd="0" presId="urn:microsoft.com/office/officeart/2008/layout/VerticalAccentList"/>
    <dgm:cxn modelId="{639944EC-0FFC-449C-AE16-0BE1A30D2631}" type="presParOf" srcId="{7CF7E04C-5460-4766-B5EE-B32CE3BEA830}" destId="{493CC205-273B-43D2-8147-A968DB37E418}" srcOrd="0" destOrd="0" presId="urn:microsoft.com/office/officeart/2008/layout/VerticalAccentList"/>
    <dgm:cxn modelId="{992D73C5-0384-40C1-AB6E-E08353A45535}" type="presParOf" srcId="{1E01AC7F-71FB-4073-B36E-AA78FDB134C3}" destId="{F0233020-1503-4E71-9FE2-C59AD3ACE9E3}" srcOrd="1" destOrd="0" presId="urn:microsoft.com/office/officeart/2008/layout/VerticalAccentList"/>
    <dgm:cxn modelId="{96842A7C-EEC1-4C7C-9219-EC6A356E80F6}" type="presParOf" srcId="{F0233020-1503-4E71-9FE2-C59AD3ACE9E3}" destId="{532AE816-276E-462A-9C91-330A61206488}" srcOrd="0" destOrd="0" presId="urn:microsoft.com/office/officeart/2008/layout/VerticalAccentList"/>
    <dgm:cxn modelId="{5682D68D-632F-45F4-AEC4-6C2FE2F11421}" type="presParOf" srcId="{F0233020-1503-4E71-9FE2-C59AD3ACE9E3}" destId="{0DD470E0-9193-4CE3-A89C-643E67A92E4B}" srcOrd="1" destOrd="0" presId="urn:microsoft.com/office/officeart/2008/layout/VerticalAccentList"/>
    <dgm:cxn modelId="{40005FD9-EF94-4D8B-99F2-BD03DA191942}" type="presParOf" srcId="{F0233020-1503-4E71-9FE2-C59AD3ACE9E3}" destId="{F3464CB9-6E04-468B-A868-24C79FAE1E6B}" srcOrd="2" destOrd="0" presId="urn:microsoft.com/office/officeart/2008/layout/VerticalAccentList"/>
    <dgm:cxn modelId="{FAA2CFE9-2D52-43DA-9A8A-8E5310D24D3D}" type="presParOf" srcId="{F0233020-1503-4E71-9FE2-C59AD3ACE9E3}" destId="{A3D0E4E1-885E-48A1-8250-F99B96636F28}" srcOrd="3" destOrd="0" presId="urn:microsoft.com/office/officeart/2008/layout/VerticalAccentList"/>
    <dgm:cxn modelId="{3749D5F7-05A7-4B51-AF5A-9B8DCE494E54}" type="presParOf" srcId="{F0233020-1503-4E71-9FE2-C59AD3ACE9E3}" destId="{2CBDA0D0-94ED-4D16-875E-4BC2168D2B3C}" srcOrd="4" destOrd="0" presId="urn:microsoft.com/office/officeart/2008/layout/VerticalAccentList"/>
    <dgm:cxn modelId="{D550F3C3-DCE5-4366-94CB-08513FB07530}" type="presParOf" srcId="{F0233020-1503-4E71-9FE2-C59AD3ACE9E3}" destId="{B4E9250E-7281-4739-B50B-F9F241C19D4F}" srcOrd="5" destOrd="0" presId="urn:microsoft.com/office/officeart/2008/layout/VerticalAccentList"/>
    <dgm:cxn modelId="{B06EA9FF-54F5-4493-9196-A7AE86B5A260}" type="presParOf" srcId="{F0233020-1503-4E71-9FE2-C59AD3ACE9E3}" destId="{61E30D2D-1596-446B-867A-F0B27F48C000}" srcOrd="6" destOrd="0" presId="urn:microsoft.com/office/officeart/2008/layout/VerticalAccentList"/>
    <dgm:cxn modelId="{E3402D54-D33C-4A75-846C-DC49A5F9D096}" type="presParOf" srcId="{F0233020-1503-4E71-9FE2-C59AD3ACE9E3}" destId="{DBC9D1B5-3DBE-4DD3-AA13-A5B0390AC8AE}" srcOrd="7" destOrd="0" presId="urn:microsoft.com/office/officeart/2008/layout/VerticalAccentList"/>
    <dgm:cxn modelId="{AB072045-3471-4AF6-AD6B-829ADF1C8571}" type="presParOf" srcId="{1E01AC7F-71FB-4073-B36E-AA78FDB134C3}" destId="{67248394-44E6-4220-A506-3869BB81E191}" srcOrd="2" destOrd="0" presId="urn:microsoft.com/office/officeart/2008/layout/VerticalAccentList"/>
    <dgm:cxn modelId="{F2034AE3-5024-491B-9963-6B424CB0DE76}" type="presParOf" srcId="{1E01AC7F-71FB-4073-B36E-AA78FDB134C3}" destId="{813EC96F-3A39-4BA9-A1D2-00841129C5B1}" srcOrd="3" destOrd="0" presId="urn:microsoft.com/office/officeart/2008/layout/VerticalAccentList"/>
    <dgm:cxn modelId="{39C82DB7-AD67-4B3E-BACD-6D314C69000A}" type="presParOf" srcId="{813EC96F-3A39-4BA9-A1D2-00841129C5B1}" destId="{C0E14271-1D8B-4106-B362-5C4CDDCFCF2F}" srcOrd="0" destOrd="0" presId="urn:microsoft.com/office/officeart/2008/layout/VerticalAccentList"/>
    <dgm:cxn modelId="{9D9E6FAC-F4A2-4FF8-BD6B-0D66783AF31F}" type="presParOf" srcId="{1E01AC7F-71FB-4073-B36E-AA78FDB134C3}" destId="{B9785104-44DD-4529-BDEA-61B923292D90}" srcOrd="4" destOrd="0" presId="urn:microsoft.com/office/officeart/2008/layout/VerticalAccentList"/>
    <dgm:cxn modelId="{9F98A805-7FD9-4F76-93EC-5068DEFC3D27}" type="presParOf" srcId="{B9785104-44DD-4529-BDEA-61B923292D90}" destId="{98BAFF73-85D5-451D-85FD-D93226283910}" srcOrd="0" destOrd="0" presId="urn:microsoft.com/office/officeart/2008/layout/VerticalAccentList"/>
    <dgm:cxn modelId="{482E5B5A-4B53-427A-8105-5E76E2D76B17}" type="presParOf" srcId="{B9785104-44DD-4529-BDEA-61B923292D90}" destId="{BB540B74-8CED-460A-A51B-C42768415631}" srcOrd="1" destOrd="0" presId="urn:microsoft.com/office/officeart/2008/layout/VerticalAccentList"/>
    <dgm:cxn modelId="{C5350044-E1DB-47AD-B517-7D812DAA8A15}" type="presParOf" srcId="{B9785104-44DD-4529-BDEA-61B923292D90}" destId="{B35657AE-8B46-498D-95F4-B2BBB3E775D0}" srcOrd="2" destOrd="0" presId="urn:microsoft.com/office/officeart/2008/layout/VerticalAccentList"/>
    <dgm:cxn modelId="{FCA135CA-AABD-4EAD-9D9B-F4E0D877C731}" type="presParOf" srcId="{B9785104-44DD-4529-BDEA-61B923292D90}" destId="{755B1BA6-874A-46AB-8D98-87FDB5DE0F36}" srcOrd="3" destOrd="0" presId="urn:microsoft.com/office/officeart/2008/layout/VerticalAccentList"/>
    <dgm:cxn modelId="{6CBCC31D-C9A0-40D7-9473-B94399C946F3}" type="presParOf" srcId="{B9785104-44DD-4529-BDEA-61B923292D90}" destId="{486200E7-1859-4F57-B8D2-4A2138EB1471}" srcOrd="4" destOrd="0" presId="urn:microsoft.com/office/officeart/2008/layout/VerticalAccentList"/>
    <dgm:cxn modelId="{6D4A72E2-3169-423F-A85C-37F22AAA452C}" type="presParOf" srcId="{B9785104-44DD-4529-BDEA-61B923292D90}" destId="{488C2945-0646-43A9-A0E8-949670042FBE}" srcOrd="5" destOrd="0" presId="urn:microsoft.com/office/officeart/2008/layout/VerticalAccentList"/>
    <dgm:cxn modelId="{CA0E08A1-19CD-4BEE-95E1-80E21EB77E8F}" type="presParOf" srcId="{B9785104-44DD-4529-BDEA-61B923292D90}" destId="{94939F5E-7A7D-409E-8F33-5DAE3D9A8EC4}" srcOrd="6" destOrd="0" presId="urn:microsoft.com/office/officeart/2008/layout/VerticalAccentList"/>
    <dgm:cxn modelId="{75BFD3C7-E3FF-464A-A089-A5DA7FD06633}" type="presParOf" srcId="{B9785104-44DD-4529-BDEA-61B923292D90}" destId="{33813E8A-893E-45A7-A7C9-70620569C06D}" srcOrd="7" destOrd="0" presId="urn:microsoft.com/office/officeart/2008/layout/VerticalAccentList"/>
    <dgm:cxn modelId="{D6A60F98-6CAB-4F12-95FA-698D560E922A}" type="presParOf" srcId="{1E01AC7F-71FB-4073-B36E-AA78FDB134C3}" destId="{7A86980C-4FD1-43BB-9317-E356207C6241}" srcOrd="5" destOrd="0" presId="urn:microsoft.com/office/officeart/2008/layout/VerticalAccentList"/>
    <dgm:cxn modelId="{78256E9F-A04A-4B07-A556-93CB9A4D3DF7}" type="presParOf" srcId="{1E01AC7F-71FB-4073-B36E-AA78FDB134C3}" destId="{5417A8B8-8436-4042-97A1-8AFF0E57701C}" srcOrd="6" destOrd="0" presId="urn:microsoft.com/office/officeart/2008/layout/VerticalAccentList"/>
    <dgm:cxn modelId="{E19F1677-7230-415E-8639-760F96671362}" type="presParOf" srcId="{5417A8B8-8436-4042-97A1-8AFF0E57701C}" destId="{0294FFB1-BF59-4547-9839-BB54D3945D81}" srcOrd="0" destOrd="0" presId="urn:microsoft.com/office/officeart/2008/layout/VerticalAccentList"/>
    <dgm:cxn modelId="{CB39B436-2EE2-4CCD-8B48-1C9A2B736CC8}" type="presParOf" srcId="{1E01AC7F-71FB-4073-B36E-AA78FDB134C3}" destId="{3A3A7929-15F7-4E05-B04B-ED0D58E740DD}" srcOrd="7" destOrd="0" presId="urn:microsoft.com/office/officeart/2008/layout/VerticalAccentList"/>
    <dgm:cxn modelId="{FD55690C-CE7B-4708-9781-62744D8491C8}" type="presParOf" srcId="{3A3A7929-15F7-4E05-B04B-ED0D58E740DD}" destId="{C0A304D2-ABDC-417C-91A6-D80281896DE9}" srcOrd="0" destOrd="0" presId="urn:microsoft.com/office/officeart/2008/layout/VerticalAccentList"/>
    <dgm:cxn modelId="{0CA99E07-0494-4A2F-B878-6CD633C9EB0F}" type="presParOf" srcId="{3A3A7929-15F7-4E05-B04B-ED0D58E740DD}" destId="{B0E5F935-E25C-4E0D-AF5E-C2E6B223C614}" srcOrd="1" destOrd="0" presId="urn:microsoft.com/office/officeart/2008/layout/VerticalAccentList"/>
    <dgm:cxn modelId="{FBC30409-57E2-47AF-8E45-8D02CB80B3C2}" type="presParOf" srcId="{3A3A7929-15F7-4E05-B04B-ED0D58E740DD}" destId="{9A274C08-2E42-46A0-BFF5-B9DA1380C656}" srcOrd="2" destOrd="0" presId="urn:microsoft.com/office/officeart/2008/layout/VerticalAccentList"/>
    <dgm:cxn modelId="{036F4222-A527-4CB7-BBF3-3DD4426EB9D3}" type="presParOf" srcId="{3A3A7929-15F7-4E05-B04B-ED0D58E740DD}" destId="{0ABFDEC3-92B6-407F-98A3-15A9185F22B6}" srcOrd="3" destOrd="0" presId="urn:microsoft.com/office/officeart/2008/layout/VerticalAccentList"/>
    <dgm:cxn modelId="{F3F97727-1088-4EE8-ABE7-6B8DBB603DE9}" type="presParOf" srcId="{3A3A7929-15F7-4E05-B04B-ED0D58E740DD}" destId="{E99F0DDF-50A7-43A7-AFC5-CA15BE02538F}" srcOrd="4" destOrd="0" presId="urn:microsoft.com/office/officeart/2008/layout/VerticalAccentList"/>
    <dgm:cxn modelId="{33B4D3E6-CDED-4084-8BA9-1ED1D7C4BFC0}" type="presParOf" srcId="{3A3A7929-15F7-4E05-B04B-ED0D58E740DD}" destId="{E150EFED-C9A0-48C2-AE27-4399F33CD4FC}" srcOrd="5" destOrd="0" presId="urn:microsoft.com/office/officeart/2008/layout/VerticalAccentList"/>
    <dgm:cxn modelId="{570BBBC2-2416-486D-B24D-E3882966E25D}" type="presParOf" srcId="{3A3A7929-15F7-4E05-B04B-ED0D58E740DD}" destId="{8A72EF29-D8F5-4B59-9346-BC86BD6ECB27}" srcOrd="6" destOrd="0" presId="urn:microsoft.com/office/officeart/2008/layout/VerticalAccentList"/>
    <dgm:cxn modelId="{62A58917-1D58-45E3-BC38-CB5281AF6E31}" type="presParOf" srcId="{3A3A7929-15F7-4E05-B04B-ED0D58E740DD}" destId="{A32775CB-64CD-4E75-A1B0-BC7D2AF93A8F}" srcOrd="7" destOrd="0" presId="urn:microsoft.com/office/officeart/2008/layout/VerticalAccentList"/>
    <dgm:cxn modelId="{EAC267DD-BEF9-4D54-8165-85082C8BB488}" type="presParOf" srcId="{1E01AC7F-71FB-4073-B36E-AA78FDB134C3}" destId="{FD655BDE-7D6D-4D4C-99BF-097F9E098271}" srcOrd="8" destOrd="0" presId="urn:microsoft.com/office/officeart/2008/layout/VerticalAccentList"/>
    <dgm:cxn modelId="{B2AFF225-60C5-4A9A-90CD-F0A0A248D420}" type="presParOf" srcId="{1E01AC7F-71FB-4073-B36E-AA78FDB134C3}" destId="{77523CF1-34D2-47B7-9AFC-3E6557D1F987}" srcOrd="9" destOrd="0" presId="urn:microsoft.com/office/officeart/2008/layout/VerticalAccentList"/>
    <dgm:cxn modelId="{E5E14F79-E9A2-412B-9B91-0BD951C9577C}" type="presParOf" srcId="{77523CF1-34D2-47B7-9AFC-3E6557D1F987}" destId="{90A21226-95CC-4043-AB0B-D1CEBD333FE1}" srcOrd="0" destOrd="0" presId="urn:microsoft.com/office/officeart/2008/layout/VerticalAccentList"/>
    <dgm:cxn modelId="{EEFE0B9F-CBCB-422B-A279-27AC477BE072}" type="presParOf" srcId="{1E01AC7F-71FB-4073-B36E-AA78FDB134C3}" destId="{10A72483-6805-497D-8C76-2C8C45A6FD8D}" srcOrd="10" destOrd="0" presId="urn:microsoft.com/office/officeart/2008/layout/VerticalAccentList"/>
    <dgm:cxn modelId="{C0F00307-6706-4633-891E-1A8823B5C8F8}" type="presParOf" srcId="{10A72483-6805-497D-8C76-2C8C45A6FD8D}" destId="{F12D48F5-9C4F-4F3F-BD50-8589C70D4C9C}" srcOrd="0" destOrd="0" presId="urn:microsoft.com/office/officeart/2008/layout/VerticalAccentList"/>
    <dgm:cxn modelId="{EBE7A324-088A-46C2-9B6F-1588B403CA62}" type="presParOf" srcId="{10A72483-6805-497D-8C76-2C8C45A6FD8D}" destId="{C46DC9AD-EACF-4F4D-BD23-238C4A1F836E}" srcOrd="1" destOrd="0" presId="urn:microsoft.com/office/officeart/2008/layout/VerticalAccentList"/>
    <dgm:cxn modelId="{30F1100C-AFFA-439F-9FD4-AFB25AC6531B}" type="presParOf" srcId="{10A72483-6805-497D-8C76-2C8C45A6FD8D}" destId="{1F457264-B766-4E6D-ACB1-ED47744B1EE3}" srcOrd="2" destOrd="0" presId="urn:microsoft.com/office/officeart/2008/layout/VerticalAccentList"/>
    <dgm:cxn modelId="{D4CC3E08-2F86-45D2-AD81-5156CC7B4B4C}" type="presParOf" srcId="{10A72483-6805-497D-8C76-2C8C45A6FD8D}" destId="{3AE65D7F-14A9-40DD-8778-DED6ED3A108B}" srcOrd="3" destOrd="0" presId="urn:microsoft.com/office/officeart/2008/layout/VerticalAccentList"/>
    <dgm:cxn modelId="{56917114-703A-4D21-8D77-ECD3D75A203F}" type="presParOf" srcId="{10A72483-6805-497D-8C76-2C8C45A6FD8D}" destId="{D378AE78-F9A6-4A22-A982-760DDF84F18E}" srcOrd="4" destOrd="0" presId="urn:microsoft.com/office/officeart/2008/layout/VerticalAccentList"/>
    <dgm:cxn modelId="{2755DB19-A190-4D23-811F-444A047121E1}" type="presParOf" srcId="{10A72483-6805-497D-8C76-2C8C45A6FD8D}" destId="{6F324852-EA49-443F-96AB-7ECA7962DE9A}" srcOrd="5" destOrd="0" presId="urn:microsoft.com/office/officeart/2008/layout/VerticalAccentList"/>
    <dgm:cxn modelId="{F8C3B3C0-FD93-4E67-8810-4B1FF1A593B9}" type="presParOf" srcId="{10A72483-6805-497D-8C76-2C8C45A6FD8D}" destId="{12A33C30-3B62-46D3-BE9B-6A272E6BB6DB}" srcOrd="6" destOrd="0" presId="urn:microsoft.com/office/officeart/2008/layout/VerticalAccentList"/>
    <dgm:cxn modelId="{ECF7B834-B4BB-48E8-BDAA-00D1AA364FB7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3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DC4C0D-5425-4E8B-B6C4-C9EEB081C2BE}" type="presOf" srcId="{98713FB6-15CE-4E97-A060-C7AC674814FB}" destId="{1E01AC7F-71FB-4073-B36E-AA78FDB134C3}" srcOrd="0" destOrd="0" presId="urn:microsoft.com/office/officeart/2008/layout/VerticalAccentList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57BDEAB6-F18C-4386-B886-3631FD1D1192}" type="presOf" srcId="{C09FB694-A32C-46F3-AFD6-BE11093F3CD9}" destId="{0294FFB1-BF59-4547-9839-BB54D3945D81}" srcOrd="0" destOrd="0" presId="urn:microsoft.com/office/officeart/2008/layout/VerticalAccentList"/>
    <dgm:cxn modelId="{42AC98DF-D5E6-4CE0-B255-AEFB3CA0E4B3}" type="presOf" srcId="{78FE3CF9-498F-460F-96F9-957C692112CB}" destId="{DBC9D1B5-3DBE-4DD3-AA13-A5B0390AC8AE}" srcOrd="0" destOrd="0" presId="urn:microsoft.com/office/officeart/2008/layout/VerticalAccentList"/>
    <dgm:cxn modelId="{958F19FE-4084-4D86-BB67-9D021E1A461F}" type="presOf" srcId="{BB6E9DFA-E2FD-4354-8ECF-BAC02F532D3B}" destId="{C0E14271-1D8B-4106-B362-5C4CDDCFCF2F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B47D33A5-CFFA-4944-A084-D267598AA225}" type="presOf" srcId="{9B66A682-78FA-4CDE-B8EA-7D1F37CA3F74}" destId="{A32775CB-64CD-4E75-A1B0-BC7D2AF93A8F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E9A13B32-2CE0-4024-99E3-B9BC26808F94}" type="presOf" srcId="{2811F4B0-C6E9-478C-9A00-159ED70320EE}" destId="{33813E8A-893E-45A7-A7C9-70620569C06D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C250723C-3B6D-448F-91BC-9A93D53689EE}" type="presOf" srcId="{70D8EF60-521A-4A4A-8346-F9EA77C52882}" destId="{161A454F-62C3-4B8F-9581-D2989EDE88F5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45A94B44-94F9-421C-B1ED-999635C56AAE}" type="presOf" srcId="{59ABC1E4-CC41-4B4C-84C9-D4B755AE581F}" destId="{90A21226-95CC-4043-AB0B-D1CEBD333FE1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43F5EA54-652E-415D-B655-10BB152A949F}" type="presOf" srcId="{315A30D1-F7FC-447A-850E-4366E887068B}" destId="{493CC205-273B-43D2-8147-A968DB37E418}" srcOrd="0" destOrd="0" presId="urn:microsoft.com/office/officeart/2008/layout/VerticalAccentList"/>
    <dgm:cxn modelId="{29189688-C6E9-4FCF-B32F-7244AD30B8E6}" type="presParOf" srcId="{1E01AC7F-71FB-4073-B36E-AA78FDB134C3}" destId="{7CF7E04C-5460-4766-B5EE-B32CE3BEA830}" srcOrd="0" destOrd="0" presId="urn:microsoft.com/office/officeart/2008/layout/VerticalAccentList"/>
    <dgm:cxn modelId="{42BEB60F-09C0-4AF9-BEFD-91413CC5F22A}" type="presParOf" srcId="{7CF7E04C-5460-4766-B5EE-B32CE3BEA830}" destId="{493CC205-273B-43D2-8147-A968DB37E418}" srcOrd="0" destOrd="0" presId="urn:microsoft.com/office/officeart/2008/layout/VerticalAccentList"/>
    <dgm:cxn modelId="{BF7BF655-1DE6-4344-9749-C85EDDA256F6}" type="presParOf" srcId="{1E01AC7F-71FB-4073-B36E-AA78FDB134C3}" destId="{F0233020-1503-4E71-9FE2-C59AD3ACE9E3}" srcOrd="1" destOrd="0" presId="urn:microsoft.com/office/officeart/2008/layout/VerticalAccentList"/>
    <dgm:cxn modelId="{1DF9031D-CAA5-4487-94C4-BA74FCA30594}" type="presParOf" srcId="{F0233020-1503-4E71-9FE2-C59AD3ACE9E3}" destId="{532AE816-276E-462A-9C91-330A61206488}" srcOrd="0" destOrd="0" presId="urn:microsoft.com/office/officeart/2008/layout/VerticalAccentList"/>
    <dgm:cxn modelId="{2FE5F68B-5F74-4366-A869-6B9FEF495670}" type="presParOf" srcId="{F0233020-1503-4E71-9FE2-C59AD3ACE9E3}" destId="{0DD470E0-9193-4CE3-A89C-643E67A92E4B}" srcOrd="1" destOrd="0" presId="urn:microsoft.com/office/officeart/2008/layout/VerticalAccentList"/>
    <dgm:cxn modelId="{1F1089D0-41AC-478B-A879-E304A033BCC2}" type="presParOf" srcId="{F0233020-1503-4E71-9FE2-C59AD3ACE9E3}" destId="{F3464CB9-6E04-468B-A868-24C79FAE1E6B}" srcOrd="2" destOrd="0" presId="urn:microsoft.com/office/officeart/2008/layout/VerticalAccentList"/>
    <dgm:cxn modelId="{6531B94B-71E1-43A9-B954-42F02C34C648}" type="presParOf" srcId="{F0233020-1503-4E71-9FE2-C59AD3ACE9E3}" destId="{A3D0E4E1-885E-48A1-8250-F99B96636F28}" srcOrd="3" destOrd="0" presId="urn:microsoft.com/office/officeart/2008/layout/VerticalAccentList"/>
    <dgm:cxn modelId="{6286932C-7592-4728-8026-D065B20C1542}" type="presParOf" srcId="{F0233020-1503-4E71-9FE2-C59AD3ACE9E3}" destId="{2CBDA0D0-94ED-4D16-875E-4BC2168D2B3C}" srcOrd="4" destOrd="0" presId="urn:microsoft.com/office/officeart/2008/layout/VerticalAccentList"/>
    <dgm:cxn modelId="{D9FE5A9C-1FA6-46D5-B090-236A0142367D}" type="presParOf" srcId="{F0233020-1503-4E71-9FE2-C59AD3ACE9E3}" destId="{B4E9250E-7281-4739-B50B-F9F241C19D4F}" srcOrd="5" destOrd="0" presId="urn:microsoft.com/office/officeart/2008/layout/VerticalAccentList"/>
    <dgm:cxn modelId="{B693840D-4D97-43A3-A3B0-6A5C81FA31F2}" type="presParOf" srcId="{F0233020-1503-4E71-9FE2-C59AD3ACE9E3}" destId="{61E30D2D-1596-446B-867A-F0B27F48C000}" srcOrd="6" destOrd="0" presId="urn:microsoft.com/office/officeart/2008/layout/VerticalAccentList"/>
    <dgm:cxn modelId="{F0ED9EF1-8E4F-4641-B8E0-7DC117297892}" type="presParOf" srcId="{F0233020-1503-4E71-9FE2-C59AD3ACE9E3}" destId="{DBC9D1B5-3DBE-4DD3-AA13-A5B0390AC8AE}" srcOrd="7" destOrd="0" presId="urn:microsoft.com/office/officeart/2008/layout/VerticalAccentList"/>
    <dgm:cxn modelId="{2BEACEC1-A721-408E-B610-95FE35D1B953}" type="presParOf" srcId="{1E01AC7F-71FB-4073-B36E-AA78FDB134C3}" destId="{67248394-44E6-4220-A506-3869BB81E191}" srcOrd="2" destOrd="0" presId="urn:microsoft.com/office/officeart/2008/layout/VerticalAccentList"/>
    <dgm:cxn modelId="{8B025403-31D6-480D-A68F-E8B87815926D}" type="presParOf" srcId="{1E01AC7F-71FB-4073-B36E-AA78FDB134C3}" destId="{813EC96F-3A39-4BA9-A1D2-00841129C5B1}" srcOrd="3" destOrd="0" presId="urn:microsoft.com/office/officeart/2008/layout/VerticalAccentList"/>
    <dgm:cxn modelId="{852A64DC-F078-4E02-B48A-3125A557181C}" type="presParOf" srcId="{813EC96F-3A39-4BA9-A1D2-00841129C5B1}" destId="{C0E14271-1D8B-4106-B362-5C4CDDCFCF2F}" srcOrd="0" destOrd="0" presId="urn:microsoft.com/office/officeart/2008/layout/VerticalAccentList"/>
    <dgm:cxn modelId="{07274EBB-F48A-42C1-971D-5EF8F6CB34D6}" type="presParOf" srcId="{1E01AC7F-71FB-4073-B36E-AA78FDB134C3}" destId="{B9785104-44DD-4529-BDEA-61B923292D90}" srcOrd="4" destOrd="0" presId="urn:microsoft.com/office/officeart/2008/layout/VerticalAccentList"/>
    <dgm:cxn modelId="{97E30CF7-D2F4-4DB3-BE39-94E732525EA4}" type="presParOf" srcId="{B9785104-44DD-4529-BDEA-61B923292D90}" destId="{98BAFF73-85D5-451D-85FD-D93226283910}" srcOrd="0" destOrd="0" presId="urn:microsoft.com/office/officeart/2008/layout/VerticalAccentList"/>
    <dgm:cxn modelId="{A5A756DA-D39F-4CB7-B01D-ACF08B2FE756}" type="presParOf" srcId="{B9785104-44DD-4529-BDEA-61B923292D90}" destId="{BB540B74-8CED-460A-A51B-C42768415631}" srcOrd="1" destOrd="0" presId="urn:microsoft.com/office/officeart/2008/layout/VerticalAccentList"/>
    <dgm:cxn modelId="{7E0B740C-7F14-4727-A94B-41C8C3C96D5D}" type="presParOf" srcId="{B9785104-44DD-4529-BDEA-61B923292D90}" destId="{B35657AE-8B46-498D-95F4-B2BBB3E775D0}" srcOrd="2" destOrd="0" presId="urn:microsoft.com/office/officeart/2008/layout/VerticalAccentList"/>
    <dgm:cxn modelId="{73266E0D-A29C-4DAA-985A-86F451A494BA}" type="presParOf" srcId="{B9785104-44DD-4529-BDEA-61B923292D90}" destId="{755B1BA6-874A-46AB-8D98-87FDB5DE0F36}" srcOrd="3" destOrd="0" presId="urn:microsoft.com/office/officeart/2008/layout/VerticalAccentList"/>
    <dgm:cxn modelId="{8094D582-F23F-424E-BD6C-809EE10BF3DF}" type="presParOf" srcId="{B9785104-44DD-4529-BDEA-61B923292D90}" destId="{486200E7-1859-4F57-B8D2-4A2138EB1471}" srcOrd="4" destOrd="0" presId="urn:microsoft.com/office/officeart/2008/layout/VerticalAccentList"/>
    <dgm:cxn modelId="{546B7035-98C5-45C1-B096-3CADD1E3CD8A}" type="presParOf" srcId="{B9785104-44DD-4529-BDEA-61B923292D90}" destId="{488C2945-0646-43A9-A0E8-949670042FBE}" srcOrd="5" destOrd="0" presId="urn:microsoft.com/office/officeart/2008/layout/VerticalAccentList"/>
    <dgm:cxn modelId="{E204E43B-B229-4C0A-8246-333FD6043F50}" type="presParOf" srcId="{B9785104-44DD-4529-BDEA-61B923292D90}" destId="{94939F5E-7A7D-409E-8F33-5DAE3D9A8EC4}" srcOrd="6" destOrd="0" presId="urn:microsoft.com/office/officeart/2008/layout/VerticalAccentList"/>
    <dgm:cxn modelId="{628B1BEC-AFCC-412F-B418-12543F177563}" type="presParOf" srcId="{B9785104-44DD-4529-BDEA-61B923292D90}" destId="{33813E8A-893E-45A7-A7C9-70620569C06D}" srcOrd="7" destOrd="0" presId="urn:microsoft.com/office/officeart/2008/layout/VerticalAccentList"/>
    <dgm:cxn modelId="{09658DD1-EC4A-4C97-AD12-E9CB7C3EE88C}" type="presParOf" srcId="{1E01AC7F-71FB-4073-B36E-AA78FDB134C3}" destId="{7A86980C-4FD1-43BB-9317-E356207C6241}" srcOrd="5" destOrd="0" presId="urn:microsoft.com/office/officeart/2008/layout/VerticalAccentList"/>
    <dgm:cxn modelId="{C4C27ED0-478F-42F9-8E29-7C2AC1670134}" type="presParOf" srcId="{1E01AC7F-71FB-4073-B36E-AA78FDB134C3}" destId="{5417A8B8-8436-4042-97A1-8AFF0E57701C}" srcOrd="6" destOrd="0" presId="urn:microsoft.com/office/officeart/2008/layout/VerticalAccentList"/>
    <dgm:cxn modelId="{302993BC-FE8B-4082-A780-0163A375FF9E}" type="presParOf" srcId="{5417A8B8-8436-4042-97A1-8AFF0E57701C}" destId="{0294FFB1-BF59-4547-9839-BB54D3945D81}" srcOrd="0" destOrd="0" presId="urn:microsoft.com/office/officeart/2008/layout/VerticalAccentList"/>
    <dgm:cxn modelId="{4A6AE711-B341-442E-B80E-B9BBCBE93DB5}" type="presParOf" srcId="{1E01AC7F-71FB-4073-B36E-AA78FDB134C3}" destId="{3A3A7929-15F7-4E05-B04B-ED0D58E740DD}" srcOrd="7" destOrd="0" presId="urn:microsoft.com/office/officeart/2008/layout/VerticalAccentList"/>
    <dgm:cxn modelId="{51327F44-727C-4EBD-B796-67D2225EA944}" type="presParOf" srcId="{3A3A7929-15F7-4E05-B04B-ED0D58E740DD}" destId="{C0A304D2-ABDC-417C-91A6-D80281896DE9}" srcOrd="0" destOrd="0" presId="urn:microsoft.com/office/officeart/2008/layout/VerticalAccentList"/>
    <dgm:cxn modelId="{C2249F19-AFCB-40B6-86AD-18FB520AA994}" type="presParOf" srcId="{3A3A7929-15F7-4E05-B04B-ED0D58E740DD}" destId="{B0E5F935-E25C-4E0D-AF5E-C2E6B223C614}" srcOrd="1" destOrd="0" presId="urn:microsoft.com/office/officeart/2008/layout/VerticalAccentList"/>
    <dgm:cxn modelId="{635A5E05-9E2D-4D81-A7DE-3D8A31AA6B5A}" type="presParOf" srcId="{3A3A7929-15F7-4E05-B04B-ED0D58E740DD}" destId="{9A274C08-2E42-46A0-BFF5-B9DA1380C656}" srcOrd="2" destOrd="0" presId="urn:microsoft.com/office/officeart/2008/layout/VerticalAccentList"/>
    <dgm:cxn modelId="{C52C58F3-30F6-4DE8-BC91-14CCD500E562}" type="presParOf" srcId="{3A3A7929-15F7-4E05-B04B-ED0D58E740DD}" destId="{0ABFDEC3-92B6-407F-98A3-15A9185F22B6}" srcOrd="3" destOrd="0" presId="urn:microsoft.com/office/officeart/2008/layout/VerticalAccentList"/>
    <dgm:cxn modelId="{6BF11A5D-C890-4819-B1AF-A637A4DC8C17}" type="presParOf" srcId="{3A3A7929-15F7-4E05-B04B-ED0D58E740DD}" destId="{E99F0DDF-50A7-43A7-AFC5-CA15BE02538F}" srcOrd="4" destOrd="0" presId="urn:microsoft.com/office/officeart/2008/layout/VerticalAccentList"/>
    <dgm:cxn modelId="{552F390D-E4F2-4149-97E7-659D702BEE10}" type="presParOf" srcId="{3A3A7929-15F7-4E05-B04B-ED0D58E740DD}" destId="{E150EFED-C9A0-48C2-AE27-4399F33CD4FC}" srcOrd="5" destOrd="0" presId="urn:microsoft.com/office/officeart/2008/layout/VerticalAccentList"/>
    <dgm:cxn modelId="{D2086107-8811-4511-820D-5341899CAF46}" type="presParOf" srcId="{3A3A7929-15F7-4E05-B04B-ED0D58E740DD}" destId="{8A72EF29-D8F5-4B59-9346-BC86BD6ECB27}" srcOrd="6" destOrd="0" presId="urn:microsoft.com/office/officeart/2008/layout/VerticalAccentList"/>
    <dgm:cxn modelId="{206A418F-669B-4464-BDD0-F09AAA1C9C0D}" type="presParOf" srcId="{3A3A7929-15F7-4E05-B04B-ED0D58E740DD}" destId="{A32775CB-64CD-4E75-A1B0-BC7D2AF93A8F}" srcOrd="7" destOrd="0" presId="urn:microsoft.com/office/officeart/2008/layout/VerticalAccentList"/>
    <dgm:cxn modelId="{3B28181A-DC2B-4254-A7E1-DEE21A62DC19}" type="presParOf" srcId="{1E01AC7F-71FB-4073-B36E-AA78FDB134C3}" destId="{FD655BDE-7D6D-4D4C-99BF-097F9E098271}" srcOrd="8" destOrd="0" presId="urn:microsoft.com/office/officeart/2008/layout/VerticalAccentList"/>
    <dgm:cxn modelId="{D180EE08-1D7B-464D-BE56-5AAE6F823834}" type="presParOf" srcId="{1E01AC7F-71FB-4073-B36E-AA78FDB134C3}" destId="{77523CF1-34D2-47B7-9AFC-3E6557D1F987}" srcOrd="9" destOrd="0" presId="urn:microsoft.com/office/officeart/2008/layout/VerticalAccentList"/>
    <dgm:cxn modelId="{AD61D0FA-335D-4065-815F-24146E733062}" type="presParOf" srcId="{77523CF1-34D2-47B7-9AFC-3E6557D1F987}" destId="{90A21226-95CC-4043-AB0B-D1CEBD333FE1}" srcOrd="0" destOrd="0" presId="urn:microsoft.com/office/officeart/2008/layout/VerticalAccentList"/>
    <dgm:cxn modelId="{4BAD1D52-2A8F-4823-B893-A4E3BE05792E}" type="presParOf" srcId="{1E01AC7F-71FB-4073-B36E-AA78FDB134C3}" destId="{10A72483-6805-497D-8C76-2C8C45A6FD8D}" srcOrd="10" destOrd="0" presId="urn:microsoft.com/office/officeart/2008/layout/VerticalAccentList"/>
    <dgm:cxn modelId="{D3F9B9CA-57E3-4F7B-BA17-ECAE3BA6B4C3}" type="presParOf" srcId="{10A72483-6805-497D-8C76-2C8C45A6FD8D}" destId="{F12D48F5-9C4F-4F3F-BD50-8589C70D4C9C}" srcOrd="0" destOrd="0" presId="urn:microsoft.com/office/officeart/2008/layout/VerticalAccentList"/>
    <dgm:cxn modelId="{59E7993C-A0BC-4D22-B2A0-E790CFA016EE}" type="presParOf" srcId="{10A72483-6805-497D-8C76-2C8C45A6FD8D}" destId="{C46DC9AD-EACF-4F4D-BD23-238C4A1F836E}" srcOrd="1" destOrd="0" presId="urn:microsoft.com/office/officeart/2008/layout/VerticalAccentList"/>
    <dgm:cxn modelId="{47786BC2-0452-4A8C-8914-9D452667C3F4}" type="presParOf" srcId="{10A72483-6805-497D-8C76-2C8C45A6FD8D}" destId="{1F457264-B766-4E6D-ACB1-ED47744B1EE3}" srcOrd="2" destOrd="0" presId="urn:microsoft.com/office/officeart/2008/layout/VerticalAccentList"/>
    <dgm:cxn modelId="{5AF86665-BFE8-4F2A-B4FF-A5F4A60EA8FD}" type="presParOf" srcId="{10A72483-6805-497D-8C76-2C8C45A6FD8D}" destId="{3AE65D7F-14A9-40DD-8778-DED6ED3A108B}" srcOrd="3" destOrd="0" presId="urn:microsoft.com/office/officeart/2008/layout/VerticalAccentList"/>
    <dgm:cxn modelId="{FB1CAF72-4961-4595-848A-C07F34DF08BF}" type="presParOf" srcId="{10A72483-6805-497D-8C76-2C8C45A6FD8D}" destId="{D378AE78-F9A6-4A22-A982-760DDF84F18E}" srcOrd="4" destOrd="0" presId="urn:microsoft.com/office/officeart/2008/layout/VerticalAccentList"/>
    <dgm:cxn modelId="{123BBE27-DA42-4318-AB48-F8538C2D7879}" type="presParOf" srcId="{10A72483-6805-497D-8C76-2C8C45A6FD8D}" destId="{6F324852-EA49-443F-96AB-7ECA7962DE9A}" srcOrd="5" destOrd="0" presId="urn:microsoft.com/office/officeart/2008/layout/VerticalAccentList"/>
    <dgm:cxn modelId="{E9E03047-F4AE-498D-9B9B-133455798C84}" type="presParOf" srcId="{10A72483-6805-497D-8C76-2C8C45A6FD8D}" destId="{12A33C30-3B62-46D3-BE9B-6A272E6BB6DB}" srcOrd="6" destOrd="0" presId="urn:microsoft.com/office/officeart/2008/layout/VerticalAccentList"/>
    <dgm:cxn modelId="{70615FA5-2EE8-46C1-B2DF-EAADFD1F331E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7AC77749-67F6-4488-A4B8-497B4316C5E3}" type="presOf" srcId="{78FE3CF9-498F-460F-96F9-957C692112CB}" destId="{DBC9D1B5-3DBE-4DD3-AA13-A5B0390AC8AE}" srcOrd="0" destOrd="0" presId="urn:microsoft.com/office/officeart/2008/layout/VerticalAccentList"/>
    <dgm:cxn modelId="{8BA2AD03-E356-406C-9FAE-D9B07E6FF96A}" type="presOf" srcId="{315A30D1-F7FC-447A-850E-4366E887068B}" destId="{493CC205-273B-43D2-8147-A968DB37E418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B3A5ABB5-CE1F-426F-B283-3B5C6C058051}" type="presOf" srcId="{C09FB694-A32C-46F3-AFD6-BE11093F3CD9}" destId="{0294FFB1-BF59-4547-9839-BB54D3945D81}" srcOrd="0" destOrd="0" presId="urn:microsoft.com/office/officeart/2008/layout/VerticalAccentList"/>
    <dgm:cxn modelId="{23DAE1EB-2FDB-42F5-9477-08BF698A595B}" type="presOf" srcId="{59ABC1E4-CC41-4B4C-84C9-D4B755AE581F}" destId="{90A21226-95CC-4043-AB0B-D1CEBD333FE1}" srcOrd="0" destOrd="0" presId="urn:microsoft.com/office/officeart/2008/layout/VerticalAccentList"/>
    <dgm:cxn modelId="{2092E5F6-ADED-443E-96A3-B3C2CDF9A1B1}" type="presOf" srcId="{2811F4B0-C6E9-478C-9A00-159ED70320EE}" destId="{33813E8A-893E-45A7-A7C9-70620569C06D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766A4782-F529-4588-B67F-EC933EE9532B}" type="presOf" srcId="{98713FB6-15CE-4E97-A060-C7AC674814FB}" destId="{1E01AC7F-71FB-4073-B36E-AA78FDB134C3}" srcOrd="0" destOrd="0" presId="urn:microsoft.com/office/officeart/2008/layout/VerticalAccentList"/>
    <dgm:cxn modelId="{E5630ED8-EF5A-4A92-9015-A2872BFEA3C1}" type="presOf" srcId="{BB6E9DFA-E2FD-4354-8ECF-BAC02F532D3B}" destId="{C0E14271-1D8B-4106-B362-5C4CDDCFCF2F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9F19A975-6FD6-4E9A-B578-E7C5765EBC9D}" type="presOf" srcId="{9B66A682-78FA-4CDE-B8EA-7D1F37CA3F74}" destId="{A32775CB-64CD-4E75-A1B0-BC7D2AF93A8F}" srcOrd="0" destOrd="0" presId="urn:microsoft.com/office/officeart/2008/layout/VerticalAccentList"/>
    <dgm:cxn modelId="{E8D6909D-BCDF-4282-90CA-66700C57CF6C}" type="presOf" srcId="{70D8EF60-521A-4A4A-8346-F9EA77C52882}" destId="{161A454F-62C3-4B8F-9581-D2989EDE88F5}" srcOrd="0" destOrd="0" presId="urn:microsoft.com/office/officeart/2008/layout/VerticalAccentList"/>
    <dgm:cxn modelId="{1CB307D8-9DDD-4DDD-BC8F-BF6322E22A8D}" type="presParOf" srcId="{1E01AC7F-71FB-4073-B36E-AA78FDB134C3}" destId="{7CF7E04C-5460-4766-B5EE-B32CE3BEA830}" srcOrd="0" destOrd="0" presId="urn:microsoft.com/office/officeart/2008/layout/VerticalAccentList"/>
    <dgm:cxn modelId="{CBB269D5-DDE2-45EE-9940-76B61841B65D}" type="presParOf" srcId="{7CF7E04C-5460-4766-B5EE-B32CE3BEA830}" destId="{493CC205-273B-43D2-8147-A968DB37E418}" srcOrd="0" destOrd="0" presId="urn:microsoft.com/office/officeart/2008/layout/VerticalAccentList"/>
    <dgm:cxn modelId="{F39EAE61-4B3F-4182-B14A-B715659B9B24}" type="presParOf" srcId="{1E01AC7F-71FB-4073-B36E-AA78FDB134C3}" destId="{F0233020-1503-4E71-9FE2-C59AD3ACE9E3}" srcOrd="1" destOrd="0" presId="urn:microsoft.com/office/officeart/2008/layout/VerticalAccentList"/>
    <dgm:cxn modelId="{39C9D213-AB52-4F4D-AB6C-011FC3C400DA}" type="presParOf" srcId="{F0233020-1503-4E71-9FE2-C59AD3ACE9E3}" destId="{532AE816-276E-462A-9C91-330A61206488}" srcOrd="0" destOrd="0" presId="urn:microsoft.com/office/officeart/2008/layout/VerticalAccentList"/>
    <dgm:cxn modelId="{3AE19899-C4E7-482A-B504-7FF98B67AC5B}" type="presParOf" srcId="{F0233020-1503-4E71-9FE2-C59AD3ACE9E3}" destId="{0DD470E0-9193-4CE3-A89C-643E67A92E4B}" srcOrd="1" destOrd="0" presId="urn:microsoft.com/office/officeart/2008/layout/VerticalAccentList"/>
    <dgm:cxn modelId="{54B97862-A85D-4747-958F-53311887969D}" type="presParOf" srcId="{F0233020-1503-4E71-9FE2-C59AD3ACE9E3}" destId="{F3464CB9-6E04-468B-A868-24C79FAE1E6B}" srcOrd="2" destOrd="0" presId="urn:microsoft.com/office/officeart/2008/layout/VerticalAccentList"/>
    <dgm:cxn modelId="{CD63E54E-6A14-4665-9A93-DD5937E8D86A}" type="presParOf" srcId="{F0233020-1503-4E71-9FE2-C59AD3ACE9E3}" destId="{A3D0E4E1-885E-48A1-8250-F99B96636F28}" srcOrd="3" destOrd="0" presId="urn:microsoft.com/office/officeart/2008/layout/VerticalAccentList"/>
    <dgm:cxn modelId="{5C7D23AF-4E53-4F0A-834D-1F9B00DDE968}" type="presParOf" srcId="{F0233020-1503-4E71-9FE2-C59AD3ACE9E3}" destId="{2CBDA0D0-94ED-4D16-875E-4BC2168D2B3C}" srcOrd="4" destOrd="0" presId="urn:microsoft.com/office/officeart/2008/layout/VerticalAccentList"/>
    <dgm:cxn modelId="{6E2027A1-6534-4686-ACD7-7CC897C83FDE}" type="presParOf" srcId="{F0233020-1503-4E71-9FE2-C59AD3ACE9E3}" destId="{B4E9250E-7281-4739-B50B-F9F241C19D4F}" srcOrd="5" destOrd="0" presId="urn:microsoft.com/office/officeart/2008/layout/VerticalAccentList"/>
    <dgm:cxn modelId="{9136C8CA-19C2-4AB6-9C6D-42ECFF155EFF}" type="presParOf" srcId="{F0233020-1503-4E71-9FE2-C59AD3ACE9E3}" destId="{61E30D2D-1596-446B-867A-F0B27F48C000}" srcOrd="6" destOrd="0" presId="urn:microsoft.com/office/officeart/2008/layout/VerticalAccentList"/>
    <dgm:cxn modelId="{D9D37047-FB38-465A-902A-CC69AA0B9F08}" type="presParOf" srcId="{F0233020-1503-4E71-9FE2-C59AD3ACE9E3}" destId="{DBC9D1B5-3DBE-4DD3-AA13-A5B0390AC8AE}" srcOrd="7" destOrd="0" presId="urn:microsoft.com/office/officeart/2008/layout/VerticalAccentList"/>
    <dgm:cxn modelId="{03DA902B-5EB6-4B3E-8366-88FD8C280FAE}" type="presParOf" srcId="{1E01AC7F-71FB-4073-B36E-AA78FDB134C3}" destId="{67248394-44E6-4220-A506-3869BB81E191}" srcOrd="2" destOrd="0" presId="urn:microsoft.com/office/officeart/2008/layout/VerticalAccentList"/>
    <dgm:cxn modelId="{359CBBEB-D7AE-4E4D-9EBD-BA290C88FE32}" type="presParOf" srcId="{1E01AC7F-71FB-4073-B36E-AA78FDB134C3}" destId="{813EC96F-3A39-4BA9-A1D2-00841129C5B1}" srcOrd="3" destOrd="0" presId="urn:microsoft.com/office/officeart/2008/layout/VerticalAccentList"/>
    <dgm:cxn modelId="{4D11AD37-F9B7-42AC-86B7-F477FDD60F44}" type="presParOf" srcId="{813EC96F-3A39-4BA9-A1D2-00841129C5B1}" destId="{C0E14271-1D8B-4106-B362-5C4CDDCFCF2F}" srcOrd="0" destOrd="0" presId="urn:microsoft.com/office/officeart/2008/layout/VerticalAccentList"/>
    <dgm:cxn modelId="{BC6418E3-426E-406D-8CD7-F17979D052B3}" type="presParOf" srcId="{1E01AC7F-71FB-4073-B36E-AA78FDB134C3}" destId="{B9785104-44DD-4529-BDEA-61B923292D90}" srcOrd="4" destOrd="0" presId="urn:microsoft.com/office/officeart/2008/layout/VerticalAccentList"/>
    <dgm:cxn modelId="{1AB1DEBD-76EA-4C54-B42D-A0DB0BCD1F80}" type="presParOf" srcId="{B9785104-44DD-4529-BDEA-61B923292D90}" destId="{98BAFF73-85D5-451D-85FD-D93226283910}" srcOrd="0" destOrd="0" presId="urn:microsoft.com/office/officeart/2008/layout/VerticalAccentList"/>
    <dgm:cxn modelId="{AEE562B4-4487-4590-9099-0F665714A886}" type="presParOf" srcId="{B9785104-44DD-4529-BDEA-61B923292D90}" destId="{BB540B74-8CED-460A-A51B-C42768415631}" srcOrd="1" destOrd="0" presId="urn:microsoft.com/office/officeart/2008/layout/VerticalAccentList"/>
    <dgm:cxn modelId="{3D21E130-D561-42DF-AE9C-80CC15D60E93}" type="presParOf" srcId="{B9785104-44DD-4529-BDEA-61B923292D90}" destId="{B35657AE-8B46-498D-95F4-B2BBB3E775D0}" srcOrd="2" destOrd="0" presId="urn:microsoft.com/office/officeart/2008/layout/VerticalAccentList"/>
    <dgm:cxn modelId="{757B2578-E357-465C-AEAD-786DBB323EBB}" type="presParOf" srcId="{B9785104-44DD-4529-BDEA-61B923292D90}" destId="{755B1BA6-874A-46AB-8D98-87FDB5DE0F36}" srcOrd="3" destOrd="0" presId="urn:microsoft.com/office/officeart/2008/layout/VerticalAccentList"/>
    <dgm:cxn modelId="{4209F4FD-2E8E-429C-80F9-A00413C3D9FE}" type="presParOf" srcId="{B9785104-44DD-4529-BDEA-61B923292D90}" destId="{486200E7-1859-4F57-B8D2-4A2138EB1471}" srcOrd="4" destOrd="0" presId="urn:microsoft.com/office/officeart/2008/layout/VerticalAccentList"/>
    <dgm:cxn modelId="{49D35F80-58AD-4571-9C56-F901B55E3B03}" type="presParOf" srcId="{B9785104-44DD-4529-BDEA-61B923292D90}" destId="{488C2945-0646-43A9-A0E8-949670042FBE}" srcOrd="5" destOrd="0" presId="urn:microsoft.com/office/officeart/2008/layout/VerticalAccentList"/>
    <dgm:cxn modelId="{83F89A0E-2B89-45FC-B6A3-9987CCCD1E60}" type="presParOf" srcId="{B9785104-44DD-4529-BDEA-61B923292D90}" destId="{94939F5E-7A7D-409E-8F33-5DAE3D9A8EC4}" srcOrd="6" destOrd="0" presId="urn:microsoft.com/office/officeart/2008/layout/VerticalAccentList"/>
    <dgm:cxn modelId="{FCDFC261-DAB0-43BB-8105-B0A890F91006}" type="presParOf" srcId="{B9785104-44DD-4529-BDEA-61B923292D90}" destId="{33813E8A-893E-45A7-A7C9-70620569C06D}" srcOrd="7" destOrd="0" presId="urn:microsoft.com/office/officeart/2008/layout/VerticalAccentList"/>
    <dgm:cxn modelId="{B549DBF6-D0FD-4CCD-B164-7796FDB8CBC3}" type="presParOf" srcId="{1E01AC7F-71FB-4073-B36E-AA78FDB134C3}" destId="{7A86980C-4FD1-43BB-9317-E356207C6241}" srcOrd="5" destOrd="0" presId="urn:microsoft.com/office/officeart/2008/layout/VerticalAccentList"/>
    <dgm:cxn modelId="{CEC53D6D-03FA-499F-8573-920073004F92}" type="presParOf" srcId="{1E01AC7F-71FB-4073-B36E-AA78FDB134C3}" destId="{5417A8B8-8436-4042-97A1-8AFF0E57701C}" srcOrd="6" destOrd="0" presId="urn:microsoft.com/office/officeart/2008/layout/VerticalAccentList"/>
    <dgm:cxn modelId="{96AD2BFB-0221-46CB-9338-222BC0EA5DDA}" type="presParOf" srcId="{5417A8B8-8436-4042-97A1-8AFF0E57701C}" destId="{0294FFB1-BF59-4547-9839-BB54D3945D81}" srcOrd="0" destOrd="0" presId="urn:microsoft.com/office/officeart/2008/layout/VerticalAccentList"/>
    <dgm:cxn modelId="{7C535D9A-71AB-431F-B756-364BAAB1F848}" type="presParOf" srcId="{1E01AC7F-71FB-4073-B36E-AA78FDB134C3}" destId="{3A3A7929-15F7-4E05-B04B-ED0D58E740DD}" srcOrd="7" destOrd="0" presId="urn:microsoft.com/office/officeart/2008/layout/VerticalAccentList"/>
    <dgm:cxn modelId="{5ADAEA30-785C-416D-8E74-975FF9FFCCDF}" type="presParOf" srcId="{3A3A7929-15F7-4E05-B04B-ED0D58E740DD}" destId="{C0A304D2-ABDC-417C-91A6-D80281896DE9}" srcOrd="0" destOrd="0" presId="urn:microsoft.com/office/officeart/2008/layout/VerticalAccentList"/>
    <dgm:cxn modelId="{609FF51C-C936-4F88-A5EE-DCD6FEDC7E7C}" type="presParOf" srcId="{3A3A7929-15F7-4E05-B04B-ED0D58E740DD}" destId="{B0E5F935-E25C-4E0D-AF5E-C2E6B223C614}" srcOrd="1" destOrd="0" presId="urn:microsoft.com/office/officeart/2008/layout/VerticalAccentList"/>
    <dgm:cxn modelId="{24E1B82F-67AB-4565-A367-4A1C6A068743}" type="presParOf" srcId="{3A3A7929-15F7-4E05-B04B-ED0D58E740DD}" destId="{9A274C08-2E42-46A0-BFF5-B9DA1380C656}" srcOrd="2" destOrd="0" presId="urn:microsoft.com/office/officeart/2008/layout/VerticalAccentList"/>
    <dgm:cxn modelId="{70C6B570-C58D-4F60-AC21-6DC012011721}" type="presParOf" srcId="{3A3A7929-15F7-4E05-B04B-ED0D58E740DD}" destId="{0ABFDEC3-92B6-407F-98A3-15A9185F22B6}" srcOrd="3" destOrd="0" presId="urn:microsoft.com/office/officeart/2008/layout/VerticalAccentList"/>
    <dgm:cxn modelId="{872A0054-F3BD-4A4D-8143-CAE77C79C3F6}" type="presParOf" srcId="{3A3A7929-15F7-4E05-B04B-ED0D58E740DD}" destId="{E99F0DDF-50A7-43A7-AFC5-CA15BE02538F}" srcOrd="4" destOrd="0" presId="urn:microsoft.com/office/officeart/2008/layout/VerticalAccentList"/>
    <dgm:cxn modelId="{C433093D-D07B-4932-81B2-45920B320551}" type="presParOf" srcId="{3A3A7929-15F7-4E05-B04B-ED0D58E740DD}" destId="{E150EFED-C9A0-48C2-AE27-4399F33CD4FC}" srcOrd="5" destOrd="0" presId="urn:microsoft.com/office/officeart/2008/layout/VerticalAccentList"/>
    <dgm:cxn modelId="{137578E5-2037-43F9-8B45-A2406424E427}" type="presParOf" srcId="{3A3A7929-15F7-4E05-B04B-ED0D58E740DD}" destId="{8A72EF29-D8F5-4B59-9346-BC86BD6ECB27}" srcOrd="6" destOrd="0" presId="urn:microsoft.com/office/officeart/2008/layout/VerticalAccentList"/>
    <dgm:cxn modelId="{EF844E54-F0B3-4432-9717-C34C2F009DC0}" type="presParOf" srcId="{3A3A7929-15F7-4E05-B04B-ED0D58E740DD}" destId="{A32775CB-64CD-4E75-A1B0-BC7D2AF93A8F}" srcOrd="7" destOrd="0" presId="urn:microsoft.com/office/officeart/2008/layout/VerticalAccentList"/>
    <dgm:cxn modelId="{02EB5A26-0A23-400A-BEE1-A25AFD82974C}" type="presParOf" srcId="{1E01AC7F-71FB-4073-B36E-AA78FDB134C3}" destId="{FD655BDE-7D6D-4D4C-99BF-097F9E098271}" srcOrd="8" destOrd="0" presId="urn:microsoft.com/office/officeart/2008/layout/VerticalAccentList"/>
    <dgm:cxn modelId="{2F0B0E07-0993-4D3D-8074-4532609DDEFC}" type="presParOf" srcId="{1E01AC7F-71FB-4073-B36E-AA78FDB134C3}" destId="{77523CF1-34D2-47B7-9AFC-3E6557D1F987}" srcOrd="9" destOrd="0" presId="urn:microsoft.com/office/officeart/2008/layout/VerticalAccentList"/>
    <dgm:cxn modelId="{75041A93-7FB4-4FE0-9570-35E1C4386A15}" type="presParOf" srcId="{77523CF1-34D2-47B7-9AFC-3E6557D1F987}" destId="{90A21226-95CC-4043-AB0B-D1CEBD333FE1}" srcOrd="0" destOrd="0" presId="urn:microsoft.com/office/officeart/2008/layout/VerticalAccentList"/>
    <dgm:cxn modelId="{56FAE6BC-9584-445C-A181-23D3F820F92F}" type="presParOf" srcId="{1E01AC7F-71FB-4073-B36E-AA78FDB134C3}" destId="{10A72483-6805-497D-8C76-2C8C45A6FD8D}" srcOrd="10" destOrd="0" presId="urn:microsoft.com/office/officeart/2008/layout/VerticalAccentList"/>
    <dgm:cxn modelId="{36D70D68-98CF-4CC8-A746-2AC7D3C6270C}" type="presParOf" srcId="{10A72483-6805-497D-8C76-2C8C45A6FD8D}" destId="{F12D48F5-9C4F-4F3F-BD50-8589C70D4C9C}" srcOrd="0" destOrd="0" presId="urn:microsoft.com/office/officeart/2008/layout/VerticalAccentList"/>
    <dgm:cxn modelId="{C24A523E-D13E-4D0E-BF19-40AC1535C4C4}" type="presParOf" srcId="{10A72483-6805-497D-8C76-2C8C45A6FD8D}" destId="{C46DC9AD-EACF-4F4D-BD23-238C4A1F836E}" srcOrd="1" destOrd="0" presId="urn:microsoft.com/office/officeart/2008/layout/VerticalAccentList"/>
    <dgm:cxn modelId="{9B9759DE-A919-43A7-B4C2-3EAFFD1B456C}" type="presParOf" srcId="{10A72483-6805-497D-8C76-2C8C45A6FD8D}" destId="{1F457264-B766-4E6D-ACB1-ED47744B1EE3}" srcOrd="2" destOrd="0" presId="urn:microsoft.com/office/officeart/2008/layout/VerticalAccentList"/>
    <dgm:cxn modelId="{883ECD46-0AF5-40AA-9DF6-DD54DC2E12C6}" type="presParOf" srcId="{10A72483-6805-497D-8C76-2C8C45A6FD8D}" destId="{3AE65D7F-14A9-40DD-8778-DED6ED3A108B}" srcOrd="3" destOrd="0" presId="urn:microsoft.com/office/officeart/2008/layout/VerticalAccentList"/>
    <dgm:cxn modelId="{4157130B-32FC-45E8-88AC-BC22F392944D}" type="presParOf" srcId="{10A72483-6805-497D-8C76-2C8C45A6FD8D}" destId="{D378AE78-F9A6-4A22-A982-760DDF84F18E}" srcOrd="4" destOrd="0" presId="urn:microsoft.com/office/officeart/2008/layout/VerticalAccentList"/>
    <dgm:cxn modelId="{D3E5D91F-0562-41C8-88BE-8EE74CEFAD9E}" type="presParOf" srcId="{10A72483-6805-497D-8C76-2C8C45A6FD8D}" destId="{6F324852-EA49-443F-96AB-7ECA7962DE9A}" srcOrd="5" destOrd="0" presId="urn:microsoft.com/office/officeart/2008/layout/VerticalAccentList"/>
    <dgm:cxn modelId="{ABBBBE46-DACF-4EC7-AB7D-B979385DCF25}" type="presParOf" srcId="{10A72483-6805-497D-8C76-2C8C45A6FD8D}" destId="{12A33C30-3B62-46D3-BE9B-6A272E6BB6DB}" srcOrd="6" destOrd="0" presId="urn:microsoft.com/office/officeart/2008/layout/VerticalAccentList"/>
    <dgm:cxn modelId="{48F74F60-CCA1-4C3F-B509-BC9F7672EF70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7AC77749-67F6-4488-A4B8-497B4316C5E3}" type="presOf" srcId="{78FE3CF9-498F-460F-96F9-957C692112CB}" destId="{DBC9D1B5-3DBE-4DD3-AA13-A5B0390AC8AE}" srcOrd="0" destOrd="0" presId="urn:microsoft.com/office/officeart/2008/layout/VerticalAccentList"/>
    <dgm:cxn modelId="{8BA2AD03-E356-406C-9FAE-D9B07E6FF96A}" type="presOf" srcId="{315A30D1-F7FC-447A-850E-4366E887068B}" destId="{493CC205-273B-43D2-8147-A968DB37E418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B3A5ABB5-CE1F-426F-B283-3B5C6C058051}" type="presOf" srcId="{C09FB694-A32C-46F3-AFD6-BE11093F3CD9}" destId="{0294FFB1-BF59-4547-9839-BB54D3945D81}" srcOrd="0" destOrd="0" presId="urn:microsoft.com/office/officeart/2008/layout/VerticalAccentList"/>
    <dgm:cxn modelId="{23DAE1EB-2FDB-42F5-9477-08BF698A595B}" type="presOf" srcId="{59ABC1E4-CC41-4B4C-84C9-D4B755AE581F}" destId="{90A21226-95CC-4043-AB0B-D1CEBD333FE1}" srcOrd="0" destOrd="0" presId="urn:microsoft.com/office/officeart/2008/layout/VerticalAccentList"/>
    <dgm:cxn modelId="{2092E5F6-ADED-443E-96A3-B3C2CDF9A1B1}" type="presOf" srcId="{2811F4B0-C6E9-478C-9A00-159ED70320EE}" destId="{33813E8A-893E-45A7-A7C9-70620569C06D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766A4782-F529-4588-B67F-EC933EE9532B}" type="presOf" srcId="{98713FB6-15CE-4E97-A060-C7AC674814FB}" destId="{1E01AC7F-71FB-4073-B36E-AA78FDB134C3}" srcOrd="0" destOrd="0" presId="urn:microsoft.com/office/officeart/2008/layout/VerticalAccentList"/>
    <dgm:cxn modelId="{E5630ED8-EF5A-4A92-9015-A2872BFEA3C1}" type="presOf" srcId="{BB6E9DFA-E2FD-4354-8ECF-BAC02F532D3B}" destId="{C0E14271-1D8B-4106-B362-5C4CDDCFCF2F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9F19A975-6FD6-4E9A-B578-E7C5765EBC9D}" type="presOf" srcId="{9B66A682-78FA-4CDE-B8EA-7D1F37CA3F74}" destId="{A32775CB-64CD-4E75-A1B0-BC7D2AF93A8F}" srcOrd="0" destOrd="0" presId="urn:microsoft.com/office/officeart/2008/layout/VerticalAccentList"/>
    <dgm:cxn modelId="{E8D6909D-BCDF-4282-90CA-66700C57CF6C}" type="presOf" srcId="{70D8EF60-521A-4A4A-8346-F9EA77C52882}" destId="{161A454F-62C3-4B8F-9581-D2989EDE88F5}" srcOrd="0" destOrd="0" presId="urn:microsoft.com/office/officeart/2008/layout/VerticalAccentList"/>
    <dgm:cxn modelId="{1CB307D8-9DDD-4DDD-BC8F-BF6322E22A8D}" type="presParOf" srcId="{1E01AC7F-71FB-4073-B36E-AA78FDB134C3}" destId="{7CF7E04C-5460-4766-B5EE-B32CE3BEA830}" srcOrd="0" destOrd="0" presId="urn:microsoft.com/office/officeart/2008/layout/VerticalAccentList"/>
    <dgm:cxn modelId="{CBB269D5-DDE2-45EE-9940-76B61841B65D}" type="presParOf" srcId="{7CF7E04C-5460-4766-B5EE-B32CE3BEA830}" destId="{493CC205-273B-43D2-8147-A968DB37E418}" srcOrd="0" destOrd="0" presId="urn:microsoft.com/office/officeart/2008/layout/VerticalAccentList"/>
    <dgm:cxn modelId="{F39EAE61-4B3F-4182-B14A-B715659B9B24}" type="presParOf" srcId="{1E01AC7F-71FB-4073-B36E-AA78FDB134C3}" destId="{F0233020-1503-4E71-9FE2-C59AD3ACE9E3}" srcOrd="1" destOrd="0" presId="urn:microsoft.com/office/officeart/2008/layout/VerticalAccentList"/>
    <dgm:cxn modelId="{39C9D213-AB52-4F4D-AB6C-011FC3C400DA}" type="presParOf" srcId="{F0233020-1503-4E71-9FE2-C59AD3ACE9E3}" destId="{532AE816-276E-462A-9C91-330A61206488}" srcOrd="0" destOrd="0" presId="urn:microsoft.com/office/officeart/2008/layout/VerticalAccentList"/>
    <dgm:cxn modelId="{3AE19899-C4E7-482A-B504-7FF98B67AC5B}" type="presParOf" srcId="{F0233020-1503-4E71-9FE2-C59AD3ACE9E3}" destId="{0DD470E0-9193-4CE3-A89C-643E67A92E4B}" srcOrd="1" destOrd="0" presId="urn:microsoft.com/office/officeart/2008/layout/VerticalAccentList"/>
    <dgm:cxn modelId="{54B97862-A85D-4747-958F-53311887969D}" type="presParOf" srcId="{F0233020-1503-4E71-9FE2-C59AD3ACE9E3}" destId="{F3464CB9-6E04-468B-A868-24C79FAE1E6B}" srcOrd="2" destOrd="0" presId="urn:microsoft.com/office/officeart/2008/layout/VerticalAccentList"/>
    <dgm:cxn modelId="{CD63E54E-6A14-4665-9A93-DD5937E8D86A}" type="presParOf" srcId="{F0233020-1503-4E71-9FE2-C59AD3ACE9E3}" destId="{A3D0E4E1-885E-48A1-8250-F99B96636F28}" srcOrd="3" destOrd="0" presId="urn:microsoft.com/office/officeart/2008/layout/VerticalAccentList"/>
    <dgm:cxn modelId="{5C7D23AF-4E53-4F0A-834D-1F9B00DDE968}" type="presParOf" srcId="{F0233020-1503-4E71-9FE2-C59AD3ACE9E3}" destId="{2CBDA0D0-94ED-4D16-875E-4BC2168D2B3C}" srcOrd="4" destOrd="0" presId="urn:microsoft.com/office/officeart/2008/layout/VerticalAccentList"/>
    <dgm:cxn modelId="{6E2027A1-6534-4686-ACD7-7CC897C83FDE}" type="presParOf" srcId="{F0233020-1503-4E71-9FE2-C59AD3ACE9E3}" destId="{B4E9250E-7281-4739-B50B-F9F241C19D4F}" srcOrd="5" destOrd="0" presId="urn:microsoft.com/office/officeart/2008/layout/VerticalAccentList"/>
    <dgm:cxn modelId="{9136C8CA-19C2-4AB6-9C6D-42ECFF155EFF}" type="presParOf" srcId="{F0233020-1503-4E71-9FE2-C59AD3ACE9E3}" destId="{61E30D2D-1596-446B-867A-F0B27F48C000}" srcOrd="6" destOrd="0" presId="urn:microsoft.com/office/officeart/2008/layout/VerticalAccentList"/>
    <dgm:cxn modelId="{D9D37047-FB38-465A-902A-CC69AA0B9F08}" type="presParOf" srcId="{F0233020-1503-4E71-9FE2-C59AD3ACE9E3}" destId="{DBC9D1B5-3DBE-4DD3-AA13-A5B0390AC8AE}" srcOrd="7" destOrd="0" presId="urn:microsoft.com/office/officeart/2008/layout/VerticalAccentList"/>
    <dgm:cxn modelId="{03DA902B-5EB6-4B3E-8366-88FD8C280FAE}" type="presParOf" srcId="{1E01AC7F-71FB-4073-B36E-AA78FDB134C3}" destId="{67248394-44E6-4220-A506-3869BB81E191}" srcOrd="2" destOrd="0" presId="urn:microsoft.com/office/officeart/2008/layout/VerticalAccentList"/>
    <dgm:cxn modelId="{359CBBEB-D7AE-4E4D-9EBD-BA290C88FE32}" type="presParOf" srcId="{1E01AC7F-71FB-4073-B36E-AA78FDB134C3}" destId="{813EC96F-3A39-4BA9-A1D2-00841129C5B1}" srcOrd="3" destOrd="0" presId="urn:microsoft.com/office/officeart/2008/layout/VerticalAccentList"/>
    <dgm:cxn modelId="{4D11AD37-F9B7-42AC-86B7-F477FDD60F44}" type="presParOf" srcId="{813EC96F-3A39-4BA9-A1D2-00841129C5B1}" destId="{C0E14271-1D8B-4106-B362-5C4CDDCFCF2F}" srcOrd="0" destOrd="0" presId="urn:microsoft.com/office/officeart/2008/layout/VerticalAccentList"/>
    <dgm:cxn modelId="{BC6418E3-426E-406D-8CD7-F17979D052B3}" type="presParOf" srcId="{1E01AC7F-71FB-4073-B36E-AA78FDB134C3}" destId="{B9785104-44DD-4529-BDEA-61B923292D90}" srcOrd="4" destOrd="0" presId="urn:microsoft.com/office/officeart/2008/layout/VerticalAccentList"/>
    <dgm:cxn modelId="{1AB1DEBD-76EA-4C54-B42D-A0DB0BCD1F80}" type="presParOf" srcId="{B9785104-44DD-4529-BDEA-61B923292D90}" destId="{98BAFF73-85D5-451D-85FD-D93226283910}" srcOrd="0" destOrd="0" presId="urn:microsoft.com/office/officeart/2008/layout/VerticalAccentList"/>
    <dgm:cxn modelId="{AEE562B4-4487-4590-9099-0F665714A886}" type="presParOf" srcId="{B9785104-44DD-4529-BDEA-61B923292D90}" destId="{BB540B74-8CED-460A-A51B-C42768415631}" srcOrd="1" destOrd="0" presId="urn:microsoft.com/office/officeart/2008/layout/VerticalAccentList"/>
    <dgm:cxn modelId="{3D21E130-D561-42DF-AE9C-80CC15D60E93}" type="presParOf" srcId="{B9785104-44DD-4529-BDEA-61B923292D90}" destId="{B35657AE-8B46-498D-95F4-B2BBB3E775D0}" srcOrd="2" destOrd="0" presId="urn:microsoft.com/office/officeart/2008/layout/VerticalAccentList"/>
    <dgm:cxn modelId="{757B2578-E357-465C-AEAD-786DBB323EBB}" type="presParOf" srcId="{B9785104-44DD-4529-BDEA-61B923292D90}" destId="{755B1BA6-874A-46AB-8D98-87FDB5DE0F36}" srcOrd="3" destOrd="0" presId="urn:microsoft.com/office/officeart/2008/layout/VerticalAccentList"/>
    <dgm:cxn modelId="{4209F4FD-2E8E-429C-80F9-A00413C3D9FE}" type="presParOf" srcId="{B9785104-44DD-4529-BDEA-61B923292D90}" destId="{486200E7-1859-4F57-B8D2-4A2138EB1471}" srcOrd="4" destOrd="0" presId="urn:microsoft.com/office/officeart/2008/layout/VerticalAccentList"/>
    <dgm:cxn modelId="{49D35F80-58AD-4571-9C56-F901B55E3B03}" type="presParOf" srcId="{B9785104-44DD-4529-BDEA-61B923292D90}" destId="{488C2945-0646-43A9-A0E8-949670042FBE}" srcOrd="5" destOrd="0" presId="urn:microsoft.com/office/officeart/2008/layout/VerticalAccentList"/>
    <dgm:cxn modelId="{83F89A0E-2B89-45FC-B6A3-9987CCCD1E60}" type="presParOf" srcId="{B9785104-44DD-4529-BDEA-61B923292D90}" destId="{94939F5E-7A7D-409E-8F33-5DAE3D9A8EC4}" srcOrd="6" destOrd="0" presId="urn:microsoft.com/office/officeart/2008/layout/VerticalAccentList"/>
    <dgm:cxn modelId="{FCDFC261-DAB0-43BB-8105-B0A890F91006}" type="presParOf" srcId="{B9785104-44DD-4529-BDEA-61B923292D90}" destId="{33813E8A-893E-45A7-A7C9-70620569C06D}" srcOrd="7" destOrd="0" presId="urn:microsoft.com/office/officeart/2008/layout/VerticalAccentList"/>
    <dgm:cxn modelId="{B549DBF6-D0FD-4CCD-B164-7796FDB8CBC3}" type="presParOf" srcId="{1E01AC7F-71FB-4073-B36E-AA78FDB134C3}" destId="{7A86980C-4FD1-43BB-9317-E356207C6241}" srcOrd="5" destOrd="0" presId="urn:microsoft.com/office/officeart/2008/layout/VerticalAccentList"/>
    <dgm:cxn modelId="{CEC53D6D-03FA-499F-8573-920073004F92}" type="presParOf" srcId="{1E01AC7F-71FB-4073-B36E-AA78FDB134C3}" destId="{5417A8B8-8436-4042-97A1-8AFF0E57701C}" srcOrd="6" destOrd="0" presId="urn:microsoft.com/office/officeart/2008/layout/VerticalAccentList"/>
    <dgm:cxn modelId="{96AD2BFB-0221-46CB-9338-222BC0EA5DDA}" type="presParOf" srcId="{5417A8B8-8436-4042-97A1-8AFF0E57701C}" destId="{0294FFB1-BF59-4547-9839-BB54D3945D81}" srcOrd="0" destOrd="0" presId="urn:microsoft.com/office/officeart/2008/layout/VerticalAccentList"/>
    <dgm:cxn modelId="{7C535D9A-71AB-431F-B756-364BAAB1F848}" type="presParOf" srcId="{1E01AC7F-71FB-4073-B36E-AA78FDB134C3}" destId="{3A3A7929-15F7-4E05-B04B-ED0D58E740DD}" srcOrd="7" destOrd="0" presId="urn:microsoft.com/office/officeart/2008/layout/VerticalAccentList"/>
    <dgm:cxn modelId="{5ADAEA30-785C-416D-8E74-975FF9FFCCDF}" type="presParOf" srcId="{3A3A7929-15F7-4E05-B04B-ED0D58E740DD}" destId="{C0A304D2-ABDC-417C-91A6-D80281896DE9}" srcOrd="0" destOrd="0" presId="urn:microsoft.com/office/officeart/2008/layout/VerticalAccentList"/>
    <dgm:cxn modelId="{609FF51C-C936-4F88-A5EE-DCD6FEDC7E7C}" type="presParOf" srcId="{3A3A7929-15F7-4E05-B04B-ED0D58E740DD}" destId="{B0E5F935-E25C-4E0D-AF5E-C2E6B223C614}" srcOrd="1" destOrd="0" presId="urn:microsoft.com/office/officeart/2008/layout/VerticalAccentList"/>
    <dgm:cxn modelId="{24E1B82F-67AB-4565-A367-4A1C6A068743}" type="presParOf" srcId="{3A3A7929-15F7-4E05-B04B-ED0D58E740DD}" destId="{9A274C08-2E42-46A0-BFF5-B9DA1380C656}" srcOrd="2" destOrd="0" presId="urn:microsoft.com/office/officeart/2008/layout/VerticalAccentList"/>
    <dgm:cxn modelId="{70C6B570-C58D-4F60-AC21-6DC012011721}" type="presParOf" srcId="{3A3A7929-15F7-4E05-B04B-ED0D58E740DD}" destId="{0ABFDEC3-92B6-407F-98A3-15A9185F22B6}" srcOrd="3" destOrd="0" presId="urn:microsoft.com/office/officeart/2008/layout/VerticalAccentList"/>
    <dgm:cxn modelId="{872A0054-F3BD-4A4D-8143-CAE77C79C3F6}" type="presParOf" srcId="{3A3A7929-15F7-4E05-B04B-ED0D58E740DD}" destId="{E99F0DDF-50A7-43A7-AFC5-CA15BE02538F}" srcOrd="4" destOrd="0" presId="urn:microsoft.com/office/officeart/2008/layout/VerticalAccentList"/>
    <dgm:cxn modelId="{C433093D-D07B-4932-81B2-45920B320551}" type="presParOf" srcId="{3A3A7929-15F7-4E05-B04B-ED0D58E740DD}" destId="{E150EFED-C9A0-48C2-AE27-4399F33CD4FC}" srcOrd="5" destOrd="0" presId="urn:microsoft.com/office/officeart/2008/layout/VerticalAccentList"/>
    <dgm:cxn modelId="{137578E5-2037-43F9-8B45-A2406424E427}" type="presParOf" srcId="{3A3A7929-15F7-4E05-B04B-ED0D58E740DD}" destId="{8A72EF29-D8F5-4B59-9346-BC86BD6ECB27}" srcOrd="6" destOrd="0" presId="urn:microsoft.com/office/officeart/2008/layout/VerticalAccentList"/>
    <dgm:cxn modelId="{EF844E54-F0B3-4432-9717-C34C2F009DC0}" type="presParOf" srcId="{3A3A7929-15F7-4E05-B04B-ED0D58E740DD}" destId="{A32775CB-64CD-4E75-A1B0-BC7D2AF93A8F}" srcOrd="7" destOrd="0" presId="urn:microsoft.com/office/officeart/2008/layout/VerticalAccentList"/>
    <dgm:cxn modelId="{02EB5A26-0A23-400A-BEE1-A25AFD82974C}" type="presParOf" srcId="{1E01AC7F-71FB-4073-B36E-AA78FDB134C3}" destId="{FD655BDE-7D6D-4D4C-99BF-097F9E098271}" srcOrd="8" destOrd="0" presId="urn:microsoft.com/office/officeart/2008/layout/VerticalAccentList"/>
    <dgm:cxn modelId="{2F0B0E07-0993-4D3D-8074-4532609DDEFC}" type="presParOf" srcId="{1E01AC7F-71FB-4073-B36E-AA78FDB134C3}" destId="{77523CF1-34D2-47B7-9AFC-3E6557D1F987}" srcOrd="9" destOrd="0" presId="urn:microsoft.com/office/officeart/2008/layout/VerticalAccentList"/>
    <dgm:cxn modelId="{75041A93-7FB4-4FE0-9570-35E1C4386A15}" type="presParOf" srcId="{77523CF1-34D2-47B7-9AFC-3E6557D1F987}" destId="{90A21226-95CC-4043-AB0B-D1CEBD333FE1}" srcOrd="0" destOrd="0" presId="urn:microsoft.com/office/officeart/2008/layout/VerticalAccentList"/>
    <dgm:cxn modelId="{56FAE6BC-9584-445C-A181-23D3F820F92F}" type="presParOf" srcId="{1E01AC7F-71FB-4073-B36E-AA78FDB134C3}" destId="{10A72483-6805-497D-8C76-2C8C45A6FD8D}" srcOrd="10" destOrd="0" presId="urn:microsoft.com/office/officeart/2008/layout/VerticalAccentList"/>
    <dgm:cxn modelId="{36D70D68-98CF-4CC8-A746-2AC7D3C6270C}" type="presParOf" srcId="{10A72483-6805-497D-8C76-2C8C45A6FD8D}" destId="{F12D48F5-9C4F-4F3F-BD50-8589C70D4C9C}" srcOrd="0" destOrd="0" presId="urn:microsoft.com/office/officeart/2008/layout/VerticalAccentList"/>
    <dgm:cxn modelId="{C24A523E-D13E-4D0E-BF19-40AC1535C4C4}" type="presParOf" srcId="{10A72483-6805-497D-8C76-2C8C45A6FD8D}" destId="{C46DC9AD-EACF-4F4D-BD23-238C4A1F836E}" srcOrd="1" destOrd="0" presId="urn:microsoft.com/office/officeart/2008/layout/VerticalAccentList"/>
    <dgm:cxn modelId="{9B9759DE-A919-43A7-B4C2-3EAFFD1B456C}" type="presParOf" srcId="{10A72483-6805-497D-8C76-2C8C45A6FD8D}" destId="{1F457264-B766-4E6D-ACB1-ED47744B1EE3}" srcOrd="2" destOrd="0" presId="urn:microsoft.com/office/officeart/2008/layout/VerticalAccentList"/>
    <dgm:cxn modelId="{883ECD46-0AF5-40AA-9DF6-DD54DC2E12C6}" type="presParOf" srcId="{10A72483-6805-497D-8C76-2C8C45A6FD8D}" destId="{3AE65D7F-14A9-40DD-8778-DED6ED3A108B}" srcOrd="3" destOrd="0" presId="urn:microsoft.com/office/officeart/2008/layout/VerticalAccentList"/>
    <dgm:cxn modelId="{4157130B-32FC-45E8-88AC-BC22F392944D}" type="presParOf" srcId="{10A72483-6805-497D-8C76-2C8C45A6FD8D}" destId="{D378AE78-F9A6-4A22-A982-760DDF84F18E}" srcOrd="4" destOrd="0" presId="urn:microsoft.com/office/officeart/2008/layout/VerticalAccentList"/>
    <dgm:cxn modelId="{D3E5D91F-0562-41C8-88BE-8EE74CEFAD9E}" type="presParOf" srcId="{10A72483-6805-497D-8C76-2C8C45A6FD8D}" destId="{6F324852-EA49-443F-96AB-7ECA7962DE9A}" srcOrd="5" destOrd="0" presId="urn:microsoft.com/office/officeart/2008/layout/VerticalAccentList"/>
    <dgm:cxn modelId="{ABBBBE46-DACF-4EC7-AB7D-B979385DCF25}" type="presParOf" srcId="{10A72483-6805-497D-8C76-2C8C45A6FD8D}" destId="{12A33C30-3B62-46D3-BE9B-6A272E6BB6DB}" srcOrd="6" destOrd="0" presId="urn:microsoft.com/office/officeart/2008/layout/VerticalAccentList"/>
    <dgm:cxn modelId="{48F74F60-CCA1-4C3F-B509-BC9F7672EF70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4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328142-08F7-4E91-A949-ABA11BE713AC}" type="presOf" srcId="{9B66A682-78FA-4CDE-B8EA-7D1F37CA3F74}" destId="{A32775CB-64CD-4E75-A1B0-BC7D2AF93A8F}" srcOrd="0" destOrd="0" presId="urn:microsoft.com/office/officeart/2008/layout/VerticalAccentList"/>
    <dgm:cxn modelId="{D0D9D6F1-0B26-444D-968C-E20F9F12D6C6}" type="presOf" srcId="{C09FB694-A32C-46F3-AFD6-BE11093F3CD9}" destId="{0294FFB1-BF59-4547-9839-BB54D3945D81}" srcOrd="0" destOrd="0" presId="urn:microsoft.com/office/officeart/2008/layout/VerticalAccentList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FDD5C81B-4350-4151-B5E8-ECEF4DC9C227}" type="presOf" srcId="{70D8EF60-521A-4A4A-8346-F9EA77C52882}" destId="{161A454F-62C3-4B8F-9581-D2989EDE88F5}" srcOrd="0" destOrd="0" presId="urn:microsoft.com/office/officeart/2008/layout/VerticalAccentList"/>
    <dgm:cxn modelId="{CA18911C-3A0C-4993-ADCA-1358D2F0D571}" type="presOf" srcId="{2811F4B0-C6E9-478C-9A00-159ED70320EE}" destId="{33813E8A-893E-45A7-A7C9-70620569C06D}" srcOrd="0" destOrd="0" presId="urn:microsoft.com/office/officeart/2008/layout/VerticalAccentList"/>
    <dgm:cxn modelId="{61452B4C-C1C9-4944-9831-4207E121EF19}" type="presOf" srcId="{BB6E9DFA-E2FD-4354-8ECF-BAC02F532D3B}" destId="{C0E14271-1D8B-4106-B362-5C4CDDCFCF2F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8670C8E1-418C-430E-8F57-02E9C9A74534}" type="presOf" srcId="{315A30D1-F7FC-447A-850E-4366E887068B}" destId="{493CC205-273B-43D2-8147-A968DB37E418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A789935A-A60F-4A4F-A93E-D53CE9A8CA0A}" type="presOf" srcId="{59ABC1E4-CC41-4B4C-84C9-D4B755AE581F}" destId="{90A21226-95CC-4043-AB0B-D1CEBD333FE1}" srcOrd="0" destOrd="0" presId="urn:microsoft.com/office/officeart/2008/layout/VerticalAccentList"/>
    <dgm:cxn modelId="{44085BFA-6F61-4B51-A82B-DD42F7A05BDD}" type="presOf" srcId="{98713FB6-15CE-4E97-A060-C7AC674814FB}" destId="{1E01AC7F-71FB-4073-B36E-AA78FDB134C3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693511F7-F2D9-4420-B427-D2EF0AE08C78}" type="presOf" srcId="{78FE3CF9-498F-460F-96F9-957C692112CB}" destId="{DBC9D1B5-3DBE-4DD3-AA13-A5B0390AC8AE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8B255A03-E49A-45C3-A118-537D6C7B2545}" type="presParOf" srcId="{1E01AC7F-71FB-4073-B36E-AA78FDB134C3}" destId="{7CF7E04C-5460-4766-B5EE-B32CE3BEA830}" srcOrd="0" destOrd="0" presId="urn:microsoft.com/office/officeart/2008/layout/VerticalAccentList"/>
    <dgm:cxn modelId="{261E7949-FA81-4C55-A9A6-0C73EAB45717}" type="presParOf" srcId="{7CF7E04C-5460-4766-B5EE-B32CE3BEA830}" destId="{493CC205-273B-43D2-8147-A968DB37E418}" srcOrd="0" destOrd="0" presId="urn:microsoft.com/office/officeart/2008/layout/VerticalAccentList"/>
    <dgm:cxn modelId="{3B6D8150-2F7E-4360-A5BC-89436785EC5E}" type="presParOf" srcId="{1E01AC7F-71FB-4073-B36E-AA78FDB134C3}" destId="{F0233020-1503-4E71-9FE2-C59AD3ACE9E3}" srcOrd="1" destOrd="0" presId="urn:microsoft.com/office/officeart/2008/layout/VerticalAccentList"/>
    <dgm:cxn modelId="{B6E1443B-4234-4188-A27E-B0D80A57EF69}" type="presParOf" srcId="{F0233020-1503-4E71-9FE2-C59AD3ACE9E3}" destId="{532AE816-276E-462A-9C91-330A61206488}" srcOrd="0" destOrd="0" presId="urn:microsoft.com/office/officeart/2008/layout/VerticalAccentList"/>
    <dgm:cxn modelId="{DFD53EC3-F5FD-4F87-B243-DED203C0DF90}" type="presParOf" srcId="{F0233020-1503-4E71-9FE2-C59AD3ACE9E3}" destId="{0DD470E0-9193-4CE3-A89C-643E67A92E4B}" srcOrd="1" destOrd="0" presId="urn:microsoft.com/office/officeart/2008/layout/VerticalAccentList"/>
    <dgm:cxn modelId="{2B21EA0A-C76E-4624-98B7-04F21026144C}" type="presParOf" srcId="{F0233020-1503-4E71-9FE2-C59AD3ACE9E3}" destId="{F3464CB9-6E04-468B-A868-24C79FAE1E6B}" srcOrd="2" destOrd="0" presId="urn:microsoft.com/office/officeart/2008/layout/VerticalAccentList"/>
    <dgm:cxn modelId="{41D8B8F6-0E04-43B4-923D-7374BB47285A}" type="presParOf" srcId="{F0233020-1503-4E71-9FE2-C59AD3ACE9E3}" destId="{A3D0E4E1-885E-48A1-8250-F99B96636F28}" srcOrd="3" destOrd="0" presId="urn:microsoft.com/office/officeart/2008/layout/VerticalAccentList"/>
    <dgm:cxn modelId="{BD61D5F9-993F-486A-A23F-3A32CA69DD96}" type="presParOf" srcId="{F0233020-1503-4E71-9FE2-C59AD3ACE9E3}" destId="{2CBDA0D0-94ED-4D16-875E-4BC2168D2B3C}" srcOrd="4" destOrd="0" presId="urn:microsoft.com/office/officeart/2008/layout/VerticalAccentList"/>
    <dgm:cxn modelId="{36FF46CF-8D9F-40DB-BDDB-72BD7C6B6E78}" type="presParOf" srcId="{F0233020-1503-4E71-9FE2-C59AD3ACE9E3}" destId="{B4E9250E-7281-4739-B50B-F9F241C19D4F}" srcOrd="5" destOrd="0" presId="urn:microsoft.com/office/officeart/2008/layout/VerticalAccentList"/>
    <dgm:cxn modelId="{B4BB2F49-0DCF-4B4A-8817-553CD5214DA8}" type="presParOf" srcId="{F0233020-1503-4E71-9FE2-C59AD3ACE9E3}" destId="{61E30D2D-1596-446B-867A-F0B27F48C000}" srcOrd="6" destOrd="0" presId="urn:microsoft.com/office/officeart/2008/layout/VerticalAccentList"/>
    <dgm:cxn modelId="{FF3C2212-F80F-4320-83FB-B0B39078EDB6}" type="presParOf" srcId="{F0233020-1503-4E71-9FE2-C59AD3ACE9E3}" destId="{DBC9D1B5-3DBE-4DD3-AA13-A5B0390AC8AE}" srcOrd="7" destOrd="0" presId="urn:microsoft.com/office/officeart/2008/layout/VerticalAccentList"/>
    <dgm:cxn modelId="{940BA90B-60DA-469C-82A4-D14F64C13294}" type="presParOf" srcId="{1E01AC7F-71FB-4073-B36E-AA78FDB134C3}" destId="{67248394-44E6-4220-A506-3869BB81E191}" srcOrd="2" destOrd="0" presId="urn:microsoft.com/office/officeart/2008/layout/VerticalAccentList"/>
    <dgm:cxn modelId="{7FDE9D5F-8831-42D5-9647-7A5E277C2C18}" type="presParOf" srcId="{1E01AC7F-71FB-4073-B36E-AA78FDB134C3}" destId="{813EC96F-3A39-4BA9-A1D2-00841129C5B1}" srcOrd="3" destOrd="0" presId="urn:microsoft.com/office/officeart/2008/layout/VerticalAccentList"/>
    <dgm:cxn modelId="{B6B5D90A-8701-4240-B21B-9166D108C0E3}" type="presParOf" srcId="{813EC96F-3A39-4BA9-A1D2-00841129C5B1}" destId="{C0E14271-1D8B-4106-B362-5C4CDDCFCF2F}" srcOrd="0" destOrd="0" presId="urn:microsoft.com/office/officeart/2008/layout/VerticalAccentList"/>
    <dgm:cxn modelId="{78CB4E7D-B5B6-49AE-8CD7-622D56D50317}" type="presParOf" srcId="{1E01AC7F-71FB-4073-B36E-AA78FDB134C3}" destId="{B9785104-44DD-4529-BDEA-61B923292D90}" srcOrd="4" destOrd="0" presId="urn:microsoft.com/office/officeart/2008/layout/VerticalAccentList"/>
    <dgm:cxn modelId="{5728E8BC-580A-4F26-8E35-23B4246B86A2}" type="presParOf" srcId="{B9785104-44DD-4529-BDEA-61B923292D90}" destId="{98BAFF73-85D5-451D-85FD-D93226283910}" srcOrd="0" destOrd="0" presId="urn:microsoft.com/office/officeart/2008/layout/VerticalAccentList"/>
    <dgm:cxn modelId="{FB183155-206E-4F0A-A4C0-0A235A17EA26}" type="presParOf" srcId="{B9785104-44DD-4529-BDEA-61B923292D90}" destId="{BB540B74-8CED-460A-A51B-C42768415631}" srcOrd="1" destOrd="0" presId="urn:microsoft.com/office/officeart/2008/layout/VerticalAccentList"/>
    <dgm:cxn modelId="{6E4B461A-FE7D-4ABF-911D-43DD5AE294BD}" type="presParOf" srcId="{B9785104-44DD-4529-BDEA-61B923292D90}" destId="{B35657AE-8B46-498D-95F4-B2BBB3E775D0}" srcOrd="2" destOrd="0" presId="urn:microsoft.com/office/officeart/2008/layout/VerticalAccentList"/>
    <dgm:cxn modelId="{FD9EF29B-C43B-4AB1-A250-C2D006771A2F}" type="presParOf" srcId="{B9785104-44DD-4529-BDEA-61B923292D90}" destId="{755B1BA6-874A-46AB-8D98-87FDB5DE0F36}" srcOrd="3" destOrd="0" presId="urn:microsoft.com/office/officeart/2008/layout/VerticalAccentList"/>
    <dgm:cxn modelId="{C56564A8-9836-4AAD-8682-4E89B6882E0F}" type="presParOf" srcId="{B9785104-44DD-4529-BDEA-61B923292D90}" destId="{486200E7-1859-4F57-B8D2-4A2138EB1471}" srcOrd="4" destOrd="0" presId="urn:microsoft.com/office/officeart/2008/layout/VerticalAccentList"/>
    <dgm:cxn modelId="{C0BF7624-0557-4CC8-A6A3-0C4ADBE63D50}" type="presParOf" srcId="{B9785104-44DD-4529-BDEA-61B923292D90}" destId="{488C2945-0646-43A9-A0E8-949670042FBE}" srcOrd="5" destOrd="0" presId="urn:microsoft.com/office/officeart/2008/layout/VerticalAccentList"/>
    <dgm:cxn modelId="{46B93B41-59BE-4AD4-9074-D096CEAFE60D}" type="presParOf" srcId="{B9785104-44DD-4529-BDEA-61B923292D90}" destId="{94939F5E-7A7D-409E-8F33-5DAE3D9A8EC4}" srcOrd="6" destOrd="0" presId="urn:microsoft.com/office/officeart/2008/layout/VerticalAccentList"/>
    <dgm:cxn modelId="{EAA28BE2-F346-4BE6-BD20-2F80FD26B63A}" type="presParOf" srcId="{B9785104-44DD-4529-BDEA-61B923292D90}" destId="{33813E8A-893E-45A7-A7C9-70620569C06D}" srcOrd="7" destOrd="0" presId="urn:microsoft.com/office/officeart/2008/layout/VerticalAccentList"/>
    <dgm:cxn modelId="{6B21F7E7-D5F5-4B2E-AF12-0B704F91AD6A}" type="presParOf" srcId="{1E01AC7F-71FB-4073-B36E-AA78FDB134C3}" destId="{7A86980C-4FD1-43BB-9317-E356207C6241}" srcOrd="5" destOrd="0" presId="urn:microsoft.com/office/officeart/2008/layout/VerticalAccentList"/>
    <dgm:cxn modelId="{3F2EA6A9-A623-4D70-871D-DC872D18016A}" type="presParOf" srcId="{1E01AC7F-71FB-4073-B36E-AA78FDB134C3}" destId="{5417A8B8-8436-4042-97A1-8AFF0E57701C}" srcOrd="6" destOrd="0" presId="urn:microsoft.com/office/officeart/2008/layout/VerticalAccentList"/>
    <dgm:cxn modelId="{54DF81A1-49AD-475F-A12C-57280A5DAA4A}" type="presParOf" srcId="{5417A8B8-8436-4042-97A1-8AFF0E57701C}" destId="{0294FFB1-BF59-4547-9839-BB54D3945D81}" srcOrd="0" destOrd="0" presId="urn:microsoft.com/office/officeart/2008/layout/VerticalAccentList"/>
    <dgm:cxn modelId="{DB097257-440D-41D3-8100-4CA569EE47C6}" type="presParOf" srcId="{1E01AC7F-71FB-4073-B36E-AA78FDB134C3}" destId="{3A3A7929-15F7-4E05-B04B-ED0D58E740DD}" srcOrd="7" destOrd="0" presId="urn:microsoft.com/office/officeart/2008/layout/VerticalAccentList"/>
    <dgm:cxn modelId="{62A1E392-27F9-48D2-96E8-5B737B190931}" type="presParOf" srcId="{3A3A7929-15F7-4E05-B04B-ED0D58E740DD}" destId="{C0A304D2-ABDC-417C-91A6-D80281896DE9}" srcOrd="0" destOrd="0" presId="urn:microsoft.com/office/officeart/2008/layout/VerticalAccentList"/>
    <dgm:cxn modelId="{28A4E55F-D371-436E-9A1B-84ED87444E5A}" type="presParOf" srcId="{3A3A7929-15F7-4E05-B04B-ED0D58E740DD}" destId="{B0E5F935-E25C-4E0D-AF5E-C2E6B223C614}" srcOrd="1" destOrd="0" presId="urn:microsoft.com/office/officeart/2008/layout/VerticalAccentList"/>
    <dgm:cxn modelId="{8D3A49D6-69CE-400F-A533-AC3A587F73B0}" type="presParOf" srcId="{3A3A7929-15F7-4E05-B04B-ED0D58E740DD}" destId="{9A274C08-2E42-46A0-BFF5-B9DA1380C656}" srcOrd="2" destOrd="0" presId="urn:microsoft.com/office/officeart/2008/layout/VerticalAccentList"/>
    <dgm:cxn modelId="{4F40D0CF-1F9F-4563-9F30-074CBE6426EF}" type="presParOf" srcId="{3A3A7929-15F7-4E05-B04B-ED0D58E740DD}" destId="{0ABFDEC3-92B6-407F-98A3-15A9185F22B6}" srcOrd="3" destOrd="0" presId="urn:microsoft.com/office/officeart/2008/layout/VerticalAccentList"/>
    <dgm:cxn modelId="{89C67357-5FBC-4CF7-BEE2-5EC2C3D0A3DE}" type="presParOf" srcId="{3A3A7929-15F7-4E05-B04B-ED0D58E740DD}" destId="{E99F0DDF-50A7-43A7-AFC5-CA15BE02538F}" srcOrd="4" destOrd="0" presId="urn:microsoft.com/office/officeart/2008/layout/VerticalAccentList"/>
    <dgm:cxn modelId="{AD70169C-A6A7-4EA7-BDEC-0032ADDD3B56}" type="presParOf" srcId="{3A3A7929-15F7-4E05-B04B-ED0D58E740DD}" destId="{E150EFED-C9A0-48C2-AE27-4399F33CD4FC}" srcOrd="5" destOrd="0" presId="urn:microsoft.com/office/officeart/2008/layout/VerticalAccentList"/>
    <dgm:cxn modelId="{57728498-431C-42E4-B2BA-CBE4E7843C19}" type="presParOf" srcId="{3A3A7929-15F7-4E05-B04B-ED0D58E740DD}" destId="{8A72EF29-D8F5-4B59-9346-BC86BD6ECB27}" srcOrd="6" destOrd="0" presId="urn:microsoft.com/office/officeart/2008/layout/VerticalAccentList"/>
    <dgm:cxn modelId="{BAAB1FED-EEC2-4AB7-B3AD-2CF11B4A6838}" type="presParOf" srcId="{3A3A7929-15F7-4E05-B04B-ED0D58E740DD}" destId="{A32775CB-64CD-4E75-A1B0-BC7D2AF93A8F}" srcOrd="7" destOrd="0" presId="urn:microsoft.com/office/officeart/2008/layout/VerticalAccentList"/>
    <dgm:cxn modelId="{4B38325D-7750-4052-A8D9-31767D9F59F1}" type="presParOf" srcId="{1E01AC7F-71FB-4073-B36E-AA78FDB134C3}" destId="{FD655BDE-7D6D-4D4C-99BF-097F9E098271}" srcOrd="8" destOrd="0" presId="urn:microsoft.com/office/officeart/2008/layout/VerticalAccentList"/>
    <dgm:cxn modelId="{69D3CFB2-494F-4AC3-99B3-6A8599F78532}" type="presParOf" srcId="{1E01AC7F-71FB-4073-B36E-AA78FDB134C3}" destId="{77523CF1-34D2-47B7-9AFC-3E6557D1F987}" srcOrd="9" destOrd="0" presId="urn:microsoft.com/office/officeart/2008/layout/VerticalAccentList"/>
    <dgm:cxn modelId="{FA217125-E6D3-4678-AD71-F0F8CAB6B819}" type="presParOf" srcId="{77523CF1-34D2-47B7-9AFC-3E6557D1F987}" destId="{90A21226-95CC-4043-AB0B-D1CEBD333FE1}" srcOrd="0" destOrd="0" presId="urn:microsoft.com/office/officeart/2008/layout/VerticalAccentList"/>
    <dgm:cxn modelId="{6917C234-44EA-4C7E-9EAB-6CC6BA59D923}" type="presParOf" srcId="{1E01AC7F-71FB-4073-B36E-AA78FDB134C3}" destId="{10A72483-6805-497D-8C76-2C8C45A6FD8D}" srcOrd="10" destOrd="0" presId="urn:microsoft.com/office/officeart/2008/layout/VerticalAccentList"/>
    <dgm:cxn modelId="{11EB88A5-3664-4F17-BE85-9C4D2ECF2FBA}" type="presParOf" srcId="{10A72483-6805-497D-8C76-2C8C45A6FD8D}" destId="{F12D48F5-9C4F-4F3F-BD50-8589C70D4C9C}" srcOrd="0" destOrd="0" presId="urn:microsoft.com/office/officeart/2008/layout/VerticalAccentList"/>
    <dgm:cxn modelId="{7CFB0057-1098-45B2-B755-12FCCF4220B9}" type="presParOf" srcId="{10A72483-6805-497D-8C76-2C8C45A6FD8D}" destId="{C46DC9AD-EACF-4F4D-BD23-238C4A1F836E}" srcOrd="1" destOrd="0" presId="urn:microsoft.com/office/officeart/2008/layout/VerticalAccentList"/>
    <dgm:cxn modelId="{5E305A11-230E-49BA-A3C1-23BC522B413A}" type="presParOf" srcId="{10A72483-6805-497D-8C76-2C8C45A6FD8D}" destId="{1F457264-B766-4E6D-ACB1-ED47744B1EE3}" srcOrd="2" destOrd="0" presId="urn:microsoft.com/office/officeart/2008/layout/VerticalAccentList"/>
    <dgm:cxn modelId="{F6B04223-239E-4032-AA73-273BF6770E2E}" type="presParOf" srcId="{10A72483-6805-497D-8C76-2C8C45A6FD8D}" destId="{3AE65D7F-14A9-40DD-8778-DED6ED3A108B}" srcOrd="3" destOrd="0" presId="urn:microsoft.com/office/officeart/2008/layout/VerticalAccentList"/>
    <dgm:cxn modelId="{1A6AE3B8-503D-457E-AB8A-EA4C7DF8EBDB}" type="presParOf" srcId="{10A72483-6805-497D-8C76-2C8C45A6FD8D}" destId="{D378AE78-F9A6-4A22-A982-760DDF84F18E}" srcOrd="4" destOrd="0" presId="urn:microsoft.com/office/officeart/2008/layout/VerticalAccentList"/>
    <dgm:cxn modelId="{B4C335CC-F2C5-4709-A283-EB4309284783}" type="presParOf" srcId="{10A72483-6805-497D-8C76-2C8C45A6FD8D}" destId="{6F324852-EA49-443F-96AB-7ECA7962DE9A}" srcOrd="5" destOrd="0" presId="urn:microsoft.com/office/officeart/2008/layout/VerticalAccentList"/>
    <dgm:cxn modelId="{C9BB27D4-5B30-4E49-9824-162298D16614}" type="presParOf" srcId="{10A72483-6805-497D-8C76-2C8C45A6FD8D}" destId="{12A33C30-3B62-46D3-BE9B-6A272E6BB6DB}" srcOrd="6" destOrd="0" presId="urn:microsoft.com/office/officeart/2008/layout/VerticalAccentList"/>
    <dgm:cxn modelId="{E75EF87A-3ECB-4B90-ABC3-F8D9F3A1BE14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98D4A84-91FE-4F80-89FF-26BC3B725043}" type="presOf" srcId="{FE6C782C-5BAC-477B-B276-A6472DF408E1}" destId="{C19619EE-3A82-4B50-97DA-01E1CFB00227}" srcOrd="1" destOrd="0" presId="urn:microsoft.com/office/officeart/2005/8/layout/list1"/>
    <dgm:cxn modelId="{6E158F68-B34F-4598-ADAF-3EB602AE0E8C}" type="presOf" srcId="{CBBD5AB2-330A-4714-8479-E42EB8787384}" destId="{93E9F125-E230-4D62-A003-4E98B6415AD8}" srcOrd="0" destOrd="0" presId="urn:microsoft.com/office/officeart/2005/8/layout/list1"/>
    <dgm:cxn modelId="{46D9C711-FA7A-443C-9621-C7466EC33F07}" type="presOf" srcId="{FE6C782C-5BAC-477B-B276-A6472DF408E1}" destId="{96120DCF-A2C8-4AB9-8B2E-58974ED1D5DD}" srcOrd="0" destOrd="0" presId="urn:microsoft.com/office/officeart/2005/8/layout/list1"/>
    <dgm:cxn modelId="{B691681A-7056-42B1-ADDE-861E0FC79F5C}" type="presOf" srcId="{BC5E312D-E28E-4D11-A228-2AB09988AFAA}" destId="{93E9F125-E230-4D62-A003-4E98B6415AD8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381B2CED-FC22-42AE-B37F-6D2F0881BED7}" type="presOf" srcId="{B60D22E2-DF11-4C55-91CE-356054B2C2FB}" destId="{FADEE533-269B-47F3-9B31-7AF8ACEC57DA}" srcOrd="0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09508281-1B6B-4F5F-B433-F8256C82DDF3}" type="presOf" srcId="{FC80056C-BC24-480B-8DBF-24EAB50F1F37}" destId="{E235C06F-3634-4139-ACD0-B1727B9212E0}" srcOrd="0" destOrd="0" presId="urn:microsoft.com/office/officeart/2005/8/layout/list1"/>
    <dgm:cxn modelId="{BC8F37AE-432D-4E1A-B6C5-23E2C643642A}" type="presOf" srcId="{3DD4DAA3-AB02-49F7-9531-CE92D82418F5}" destId="{2A86AD56-BC4E-4A76-B11C-2EB83CCC2BEF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5B87C63D-274B-4472-A6BD-B9CE767A5A2D}" type="presOf" srcId="{85429640-BFCC-4174-B0BE-AABF3A2CE8C9}" destId="{80AD99A8-49E0-4475-B1CA-4EA53C3317ED}" srcOrd="0" destOrd="0" presId="urn:microsoft.com/office/officeart/2005/8/layout/list1"/>
    <dgm:cxn modelId="{ABC9FC49-F711-4CEA-9857-539B3AF56DAA}" type="presOf" srcId="{B60D22E2-DF11-4C55-91CE-356054B2C2FB}" destId="{B857914E-9934-4187-90CC-E15F8B3BF5A0}" srcOrd="1" destOrd="0" presId="urn:microsoft.com/office/officeart/2005/8/layout/list1"/>
    <dgm:cxn modelId="{707A5794-4E8D-463E-BE06-6BE963AD592A}" type="presOf" srcId="{B933FD44-B95D-4435-BA39-6F3D9011A221}" destId="{F0A182B1-817D-48B8-BA76-29D3A7F74063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E38F9CD-2126-46AE-AB5C-504EE5489EB9}" type="presOf" srcId="{B933FD44-B95D-4435-BA39-6F3D9011A221}" destId="{F1C37390-8CD7-4571-AD10-5BE081073425}" srcOrd="0" destOrd="0" presId="urn:microsoft.com/office/officeart/2005/8/layout/list1"/>
    <dgm:cxn modelId="{B8F3C5B7-A69E-4790-9F60-FDBC1BF0F84B}" type="presParOf" srcId="{80AD99A8-49E0-4475-B1CA-4EA53C3317ED}" destId="{58FFDBAC-AAF6-412E-892E-8FF04990365A}" srcOrd="0" destOrd="0" presId="urn:microsoft.com/office/officeart/2005/8/layout/list1"/>
    <dgm:cxn modelId="{A1F976C0-7582-4801-B11F-E3FBB74512D9}" type="presParOf" srcId="{58FFDBAC-AAF6-412E-892E-8FF04990365A}" destId="{96120DCF-A2C8-4AB9-8B2E-58974ED1D5DD}" srcOrd="0" destOrd="0" presId="urn:microsoft.com/office/officeart/2005/8/layout/list1"/>
    <dgm:cxn modelId="{F0AC2A10-7C89-4708-80EB-D8FF7DD9C74D}" type="presParOf" srcId="{58FFDBAC-AAF6-412E-892E-8FF04990365A}" destId="{C19619EE-3A82-4B50-97DA-01E1CFB00227}" srcOrd="1" destOrd="0" presId="urn:microsoft.com/office/officeart/2005/8/layout/list1"/>
    <dgm:cxn modelId="{068EBD97-BCE9-4F63-ADDC-42003ADD3ABF}" type="presParOf" srcId="{80AD99A8-49E0-4475-B1CA-4EA53C3317ED}" destId="{C42095DB-D08E-4E35-842F-B1BC388D465E}" srcOrd="1" destOrd="0" presId="urn:microsoft.com/office/officeart/2005/8/layout/list1"/>
    <dgm:cxn modelId="{91DE2EF9-B658-4DEF-9E7F-7AB1AF2AF13F}" type="presParOf" srcId="{80AD99A8-49E0-4475-B1CA-4EA53C3317ED}" destId="{93E9F125-E230-4D62-A003-4E98B6415AD8}" srcOrd="2" destOrd="0" presId="urn:microsoft.com/office/officeart/2005/8/layout/list1"/>
    <dgm:cxn modelId="{BC6110E2-614B-4735-8ECD-D2E15D2D46B8}" type="presParOf" srcId="{80AD99A8-49E0-4475-B1CA-4EA53C3317ED}" destId="{44E456C2-F4F1-4F07-A4C6-998198A239FB}" srcOrd="3" destOrd="0" presId="urn:microsoft.com/office/officeart/2005/8/layout/list1"/>
    <dgm:cxn modelId="{E00A8DB3-2D80-441F-9EDE-63090D8478FA}" type="presParOf" srcId="{80AD99A8-49E0-4475-B1CA-4EA53C3317ED}" destId="{FEC6F728-8821-478F-A82B-AED53D389CDF}" srcOrd="4" destOrd="0" presId="urn:microsoft.com/office/officeart/2005/8/layout/list1"/>
    <dgm:cxn modelId="{A3A35FE2-F4F8-4A05-8F5C-53EF55CC052D}" type="presParOf" srcId="{FEC6F728-8821-478F-A82B-AED53D389CDF}" destId="{FADEE533-269B-47F3-9B31-7AF8ACEC57DA}" srcOrd="0" destOrd="0" presId="urn:microsoft.com/office/officeart/2005/8/layout/list1"/>
    <dgm:cxn modelId="{5C0916DE-D2D3-467A-B3E9-CF6405F81D93}" type="presParOf" srcId="{FEC6F728-8821-478F-A82B-AED53D389CDF}" destId="{B857914E-9934-4187-90CC-E15F8B3BF5A0}" srcOrd="1" destOrd="0" presId="urn:microsoft.com/office/officeart/2005/8/layout/list1"/>
    <dgm:cxn modelId="{F3FDDC5D-69A6-45A2-B402-3DC074F48F36}" type="presParOf" srcId="{80AD99A8-49E0-4475-B1CA-4EA53C3317ED}" destId="{07DACE34-59E8-4ED2-9D02-FF336905CF32}" srcOrd="5" destOrd="0" presId="urn:microsoft.com/office/officeart/2005/8/layout/list1"/>
    <dgm:cxn modelId="{506F533B-7FBB-419E-9379-CDA5F248FAB0}" type="presParOf" srcId="{80AD99A8-49E0-4475-B1CA-4EA53C3317ED}" destId="{2A86AD56-BC4E-4A76-B11C-2EB83CCC2BEF}" srcOrd="6" destOrd="0" presId="urn:microsoft.com/office/officeart/2005/8/layout/list1"/>
    <dgm:cxn modelId="{4F58AA18-029B-4C59-8114-9E4F444B01F4}" type="presParOf" srcId="{80AD99A8-49E0-4475-B1CA-4EA53C3317ED}" destId="{408BB8AF-3E32-42EC-A894-EF0F751667A8}" srcOrd="7" destOrd="0" presId="urn:microsoft.com/office/officeart/2005/8/layout/list1"/>
    <dgm:cxn modelId="{9B4E69E5-1C18-4F4A-81C3-C2AAF3864598}" type="presParOf" srcId="{80AD99A8-49E0-4475-B1CA-4EA53C3317ED}" destId="{07B68820-1B6E-4453-A20F-743CA752CD4B}" srcOrd="8" destOrd="0" presId="urn:microsoft.com/office/officeart/2005/8/layout/list1"/>
    <dgm:cxn modelId="{CBBD2826-0F68-4FF7-AED7-8E45D403BA66}" type="presParOf" srcId="{07B68820-1B6E-4453-A20F-743CA752CD4B}" destId="{F1C37390-8CD7-4571-AD10-5BE081073425}" srcOrd="0" destOrd="0" presId="urn:microsoft.com/office/officeart/2005/8/layout/list1"/>
    <dgm:cxn modelId="{A9A05D97-523D-41DE-936C-6D5968EC8E18}" type="presParOf" srcId="{07B68820-1B6E-4453-A20F-743CA752CD4B}" destId="{F0A182B1-817D-48B8-BA76-29D3A7F74063}" srcOrd="1" destOrd="0" presId="urn:microsoft.com/office/officeart/2005/8/layout/list1"/>
    <dgm:cxn modelId="{8E1BA7BB-6720-4EE9-9A16-4A735D53E597}" type="presParOf" srcId="{80AD99A8-49E0-4475-B1CA-4EA53C3317ED}" destId="{F7C25984-3316-4D87-AC18-99F5F6650CB2}" srcOrd="9" destOrd="0" presId="urn:microsoft.com/office/officeart/2005/8/layout/list1"/>
    <dgm:cxn modelId="{2B012903-2844-45FF-952F-809F0A919FC1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4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0494E7-2E8C-4444-83D9-AC7DDC4C44DC}" type="presOf" srcId="{70D8EF60-521A-4A4A-8346-F9EA77C52882}" destId="{161A454F-62C3-4B8F-9581-D2989EDE88F5}" srcOrd="0" destOrd="0" presId="urn:microsoft.com/office/officeart/2008/layout/VerticalAccentList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A67FBB04-4FF3-4D37-A739-B03A03DB258E}" type="presOf" srcId="{98713FB6-15CE-4E97-A060-C7AC674814FB}" destId="{1E01AC7F-71FB-4073-B36E-AA78FDB134C3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36F23D16-8322-491F-93C6-FDED2AD48000}" type="presOf" srcId="{C09FB694-A32C-46F3-AFD6-BE11093F3CD9}" destId="{0294FFB1-BF59-4547-9839-BB54D3945D81}" srcOrd="0" destOrd="0" presId="urn:microsoft.com/office/officeart/2008/layout/VerticalAccentList"/>
    <dgm:cxn modelId="{48B99F76-CEA9-4866-89DF-4E5A0D65D2E7}" type="presOf" srcId="{9B66A682-78FA-4CDE-B8EA-7D1F37CA3F74}" destId="{A32775CB-64CD-4E75-A1B0-BC7D2AF93A8F}" srcOrd="0" destOrd="0" presId="urn:microsoft.com/office/officeart/2008/layout/VerticalAccentList"/>
    <dgm:cxn modelId="{AF9DEAEA-FBC8-418D-84D5-B0A651AA8583}" type="presOf" srcId="{315A30D1-F7FC-447A-850E-4366E887068B}" destId="{493CC205-273B-43D2-8147-A968DB37E418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49103FA8-D12C-45C0-A805-45226436725B}" type="presOf" srcId="{59ABC1E4-CC41-4B4C-84C9-D4B755AE581F}" destId="{90A21226-95CC-4043-AB0B-D1CEBD333FE1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C93B4E45-9F6E-44C0-A87F-F528B1876FB1}" type="presOf" srcId="{78FE3CF9-498F-460F-96F9-957C692112CB}" destId="{DBC9D1B5-3DBE-4DD3-AA13-A5B0390AC8AE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2943C93D-A92E-411E-A9F8-0EECA73C5FDF}" type="presOf" srcId="{2811F4B0-C6E9-478C-9A00-159ED70320EE}" destId="{33813E8A-893E-45A7-A7C9-70620569C06D}" srcOrd="0" destOrd="0" presId="urn:microsoft.com/office/officeart/2008/layout/VerticalAccentList"/>
    <dgm:cxn modelId="{52C72E78-2044-4467-8114-96E786FA0248}" type="presOf" srcId="{BB6E9DFA-E2FD-4354-8ECF-BAC02F532D3B}" destId="{C0E14271-1D8B-4106-B362-5C4CDDCFCF2F}" srcOrd="0" destOrd="0" presId="urn:microsoft.com/office/officeart/2008/layout/VerticalAccentList"/>
    <dgm:cxn modelId="{D164F46F-FE0A-4B80-8F6F-47CED32E319B}" type="presParOf" srcId="{1E01AC7F-71FB-4073-B36E-AA78FDB134C3}" destId="{7CF7E04C-5460-4766-B5EE-B32CE3BEA830}" srcOrd="0" destOrd="0" presId="urn:microsoft.com/office/officeart/2008/layout/VerticalAccentList"/>
    <dgm:cxn modelId="{9DFE5929-C201-4C6A-945C-8D21428DCCFA}" type="presParOf" srcId="{7CF7E04C-5460-4766-B5EE-B32CE3BEA830}" destId="{493CC205-273B-43D2-8147-A968DB37E418}" srcOrd="0" destOrd="0" presId="urn:microsoft.com/office/officeart/2008/layout/VerticalAccentList"/>
    <dgm:cxn modelId="{4DECA36B-1BDD-4E12-9298-93D2FCBE5DB2}" type="presParOf" srcId="{1E01AC7F-71FB-4073-B36E-AA78FDB134C3}" destId="{F0233020-1503-4E71-9FE2-C59AD3ACE9E3}" srcOrd="1" destOrd="0" presId="urn:microsoft.com/office/officeart/2008/layout/VerticalAccentList"/>
    <dgm:cxn modelId="{A774036A-3B6B-47F9-B2E8-ED2D271BF96F}" type="presParOf" srcId="{F0233020-1503-4E71-9FE2-C59AD3ACE9E3}" destId="{532AE816-276E-462A-9C91-330A61206488}" srcOrd="0" destOrd="0" presId="urn:microsoft.com/office/officeart/2008/layout/VerticalAccentList"/>
    <dgm:cxn modelId="{D7E322E8-E550-42DF-8BB3-0D545CE35BD3}" type="presParOf" srcId="{F0233020-1503-4E71-9FE2-C59AD3ACE9E3}" destId="{0DD470E0-9193-4CE3-A89C-643E67A92E4B}" srcOrd="1" destOrd="0" presId="urn:microsoft.com/office/officeart/2008/layout/VerticalAccentList"/>
    <dgm:cxn modelId="{0196136B-B639-4971-ACBA-4964CBCA2A97}" type="presParOf" srcId="{F0233020-1503-4E71-9FE2-C59AD3ACE9E3}" destId="{F3464CB9-6E04-468B-A868-24C79FAE1E6B}" srcOrd="2" destOrd="0" presId="urn:microsoft.com/office/officeart/2008/layout/VerticalAccentList"/>
    <dgm:cxn modelId="{1CD7FECC-3150-4171-8DDF-6BFDBD50266E}" type="presParOf" srcId="{F0233020-1503-4E71-9FE2-C59AD3ACE9E3}" destId="{A3D0E4E1-885E-48A1-8250-F99B96636F28}" srcOrd="3" destOrd="0" presId="urn:microsoft.com/office/officeart/2008/layout/VerticalAccentList"/>
    <dgm:cxn modelId="{AFA774A3-FE68-420B-8ADF-59745AB5AC96}" type="presParOf" srcId="{F0233020-1503-4E71-9FE2-C59AD3ACE9E3}" destId="{2CBDA0D0-94ED-4D16-875E-4BC2168D2B3C}" srcOrd="4" destOrd="0" presId="urn:microsoft.com/office/officeart/2008/layout/VerticalAccentList"/>
    <dgm:cxn modelId="{A019067E-5DE6-4A5B-B06B-B92F67760A83}" type="presParOf" srcId="{F0233020-1503-4E71-9FE2-C59AD3ACE9E3}" destId="{B4E9250E-7281-4739-B50B-F9F241C19D4F}" srcOrd="5" destOrd="0" presId="urn:microsoft.com/office/officeart/2008/layout/VerticalAccentList"/>
    <dgm:cxn modelId="{D27FE668-B9CC-4530-A711-C9C87959F1DA}" type="presParOf" srcId="{F0233020-1503-4E71-9FE2-C59AD3ACE9E3}" destId="{61E30D2D-1596-446B-867A-F0B27F48C000}" srcOrd="6" destOrd="0" presId="urn:microsoft.com/office/officeart/2008/layout/VerticalAccentList"/>
    <dgm:cxn modelId="{539D3F0B-1768-4048-97F3-94420FF7F23C}" type="presParOf" srcId="{F0233020-1503-4E71-9FE2-C59AD3ACE9E3}" destId="{DBC9D1B5-3DBE-4DD3-AA13-A5B0390AC8AE}" srcOrd="7" destOrd="0" presId="urn:microsoft.com/office/officeart/2008/layout/VerticalAccentList"/>
    <dgm:cxn modelId="{F1AE2507-178F-4F86-940E-D5D5C5AFFD37}" type="presParOf" srcId="{1E01AC7F-71FB-4073-B36E-AA78FDB134C3}" destId="{67248394-44E6-4220-A506-3869BB81E191}" srcOrd="2" destOrd="0" presId="urn:microsoft.com/office/officeart/2008/layout/VerticalAccentList"/>
    <dgm:cxn modelId="{58CA3332-59AF-422B-854C-0DA95567402B}" type="presParOf" srcId="{1E01AC7F-71FB-4073-B36E-AA78FDB134C3}" destId="{813EC96F-3A39-4BA9-A1D2-00841129C5B1}" srcOrd="3" destOrd="0" presId="urn:microsoft.com/office/officeart/2008/layout/VerticalAccentList"/>
    <dgm:cxn modelId="{75EC666B-F68E-4A3F-A114-88B5C8CC07C0}" type="presParOf" srcId="{813EC96F-3A39-4BA9-A1D2-00841129C5B1}" destId="{C0E14271-1D8B-4106-B362-5C4CDDCFCF2F}" srcOrd="0" destOrd="0" presId="urn:microsoft.com/office/officeart/2008/layout/VerticalAccentList"/>
    <dgm:cxn modelId="{7E72D339-5FFC-4430-8359-E75C7ED66F54}" type="presParOf" srcId="{1E01AC7F-71FB-4073-B36E-AA78FDB134C3}" destId="{B9785104-44DD-4529-BDEA-61B923292D90}" srcOrd="4" destOrd="0" presId="urn:microsoft.com/office/officeart/2008/layout/VerticalAccentList"/>
    <dgm:cxn modelId="{47FF0EE7-0D8F-4659-84BD-8DCF5664DC31}" type="presParOf" srcId="{B9785104-44DD-4529-BDEA-61B923292D90}" destId="{98BAFF73-85D5-451D-85FD-D93226283910}" srcOrd="0" destOrd="0" presId="urn:microsoft.com/office/officeart/2008/layout/VerticalAccentList"/>
    <dgm:cxn modelId="{E3B49114-BD0E-4C79-81A7-ECCF3654E2E5}" type="presParOf" srcId="{B9785104-44DD-4529-BDEA-61B923292D90}" destId="{BB540B74-8CED-460A-A51B-C42768415631}" srcOrd="1" destOrd="0" presId="urn:microsoft.com/office/officeart/2008/layout/VerticalAccentList"/>
    <dgm:cxn modelId="{63664658-44F7-4579-8DD4-FDC24E19C80C}" type="presParOf" srcId="{B9785104-44DD-4529-BDEA-61B923292D90}" destId="{B35657AE-8B46-498D-95F4-B2BBB3E775D0}" srcOrd="2" destOrd="0" presId="urn:microsoft.com/office/officeart/2008/layout/VerticalAccentList"/>
    <dgm:cxn modelId="{425CA86F-368C-4010-A6A1-BB292FBAE48E}" type="presParOf" srcId="{B9785104-44DD-4529-BDEA-61B923292D90}" destId="{755B1BA6-874A-46AB-8D98-87FDB5DE0F36}" srcOrd="3" destOrd="0" presId="urn:microsoft.com/office/officeart/2008/layout/VerticalAccentList"/>
    <dgm:cxn modelId="{FE52A1FF-35D0-4912-9F47-C00E61366042}" type="presParOf" srcId="{B9785104-44DD-4529-BDEA-61B923292D90}" destId="{486200E7-1859-4F57-B8D2-4A2138EB1471}" srcOrd="4" destOrd="0" presId="urn:microsoft.com/office/officeart/2008/layout/VerticalAccentList"/>
    <dgm:cxn modelId="{D418CA81-BFDF-4ABD-9F10-BC1BC4262C70}" type="presParOf" srcId="{B9785104-44DD-4529-BDEA-61B923292D90}" destId="{488C2945-0646-43A9-A0E8-949670042FBE}" srcOrd="5" destOrd="0" presId="urn:microsoft.com/office/officeart/2008/layout/VerticalAccentList"/>
    <dgm:cxn modelId="{44AC10CF-B79B-45CF-A27C-5E2C07CA5C43}" type="presParOf" srcId="{B9785104-44DD-4529-BDEA-61B923292D90}" destId="{94939F5E-7A7D-409E-8F33-5DAE3D9A8EC4}" srcOrd="6" destOrd="0" presId="urn:microsoft.com/office/officeart/2008/layout/VerticalAccentList"/>
    <dgm:cxn modelId="{88DF63B6-F511-4494-9016-B2F6377592F3}" type="presParOf" srcId="{B9785104-44DD-4529-BDEA-61B923292D90}" destId="{33813E8A-893E-45A7-A7C9-70620569C06D}" srcOrd="7" destOrd="0" presId="urn:microsoft.com/office/officeart/2008/layout/VerticalAccentList"/>
    <dgm:cxn modelId="{1A5F7D7D-B92B-4AF4-BB66-94F1F78A56A3}" type="presParOf" srcId="{1E01AC7F-71FB-4073-B36E-AA78FDB134C3}" destId="{7A86980C-4FD1-43BB-9317-E356207C6241}" srcOrd="5" destOrd="0" presId="urn:microsoft.com/office/officeart/2008/layout/VerticalAccentList"/>
    <dgm:cxn modelId="{472FD917-76EE-415F-915B-5616445336C0}" type="presParOf" srcId="{1E01AC7F-71FB-4073-B36E-AA78FDB134C3}" destId="{5417A8B8-8436-4042-97A1-8AFF0E57701C}" srcOrd="6" destOrd="0" presId="urn:microsoft.com/office/officeart/2008/layout/VerticalAccentList"/>
    <dgm:cxn modelId="{9AC48710-BFB0-4C40-8496-E647C56EEB53}" type="presParOf" srcId="{5417A8B8-8436-4042-97A1-8AFF0E57701C}" destId="{0294FFB1-BF59-4547-9839-BB54D3945D81}" srcOrd="0" destOrd="0" presId="urn:microsoft.com/office/officeart/2008/layout/VerticalAccentList"/>
    <dgm:cxn modelId="{9575F5D3-D2C1-4E57-84B9-9CFEE3DC2D2B}" type="presParOf" srcId="{1E01AC7F-71FB-4073-B36E-AA78FDB134C3}" destId="{3A3A7929-15F7-4E05-B04B-ED0D58E740DD}" srcOrd="7" destOrd="0" presId="urn:microsoft.com/office/officeart/2008/layout/VerticalAccentList"/>
    <dgm:cxn modelId="{CCB9AE7B-FC68-4BF0-891C-C0E9C1C9D0DB}" type="presParOf" srcId="{3A3A7929-15F7-4E05-B04B-ED0D58E740DD}" destId="{C0A304D2-ABDC-417C-91A6-D80281896DE9}" srcOrd="0" destOrd="0" presId="urn:microsoft.com/office/officeart/2008/layout/VerticalAccentList"/>
    <dgm:cxn modelId="{2AF90C6B-FAB8-4B88-97F6-779FF341824B}" type="presParOf" srcId="{3A3A7929-15F7-4E05-B04B-ED0D58E740DD}" destId="{B0E5F935-E25C-4E0D-AF5E-C2E6B223C614}" srcOrd="1" destOrd="0" presId="urn:microsoft.com/office/officeart/2008/layout/VerticalAccentList"/>
    <dgm:cxn modelId="{45B66AD7-CDA5-4F72-8501-AE2DF306D1E9}" type="presParOf" srcId="{3A3A7929-15F7-4E05-B04B-ED0D58E740DD}" destId="{9A274C08-2E42-46A0-BFF5-B9DA1380C656}" srcOrd="2" destOrd="0" presId="urn:microsoft.com/office/officeart/2008/layout/VerticalAccentList"/>
    <dgm:cxn modelId="{EAE59EAC-23CB-4269-A9BB-9342CC2008D7}" type="presParOf" srcId="{3A3A7929-15F7-4E05-B04B-ED0D58E740DD}" destId="{0ABFDEC3-92B6-407F-98A3-15A9185F22B6}" srcOrd="3" destOrd="0" presId="urn:microsoft.com/office/officeart/2008/layout/VerticalAccentList"/>
    <dgm:cxn modelId="{6A04233A-BB03-43E6-85E5-755E634FED66}" type="presParOf" srcId="{3A3A7929-15F7-4E05-B04B-ED0D58E740DD}" destId="{E99F0DDF-50A7-43A7-AFC5-CA15BE02538F}" srcOrd="4" destOrd="0" presId="urn:microsoft.com/office/officeart/2008/layout/VerticalAccentList"/>
    <dgm:cxn modelId="{FE28249D-D6D5-4450-80B7-F92F2725E949}" type="presParOf" srcId="{3A3A7929-15F7-4E05-B04B-ED0D58E740DD}" destId="{E150EFED-C9A0-48C2-AE27-4399F33CD4FC}" srcOrd="5" destOrd="0" presId="urn:microsoft.com/office/officeart/2008/layout/VerticalAccentList"/>
    <dgm:cxn modelId="{C8DDB59D-0732-40DC-B180-107C737CFA8A}" type="presParOf" srcId="{3A3A7929-15F7-4E05-B04B-ED0D58E740DD}" destId="{8A72EF29-D8F5-4B59-9346-BC86BD6ECB27}" srcOrd="6" destOrd="0" presId="urn:microsoft.com/office/officeart/2008/layout/VerticalAccentList"/>
    <dgm:cxn modelId="{537337CD-1ADB-4543-85FA-B644C5FD2F55}" type="presParOf" srcId="{3A3A7929-15F7-4E05-B04B-ED0D58E740DD}" destId="{A32775CB-64CD-4E75-A1B0-BC7D2AF93A8F}" srcOrd="7" destOrd="0" presId="urn:microsoft.com/office/officeart/2008/layout/VerticalAccentList"/>
    <dgm:cxn modelId="{6CAADF12-86BF-4AD8-93AF-4B7C1EE64C88}" type="presParOf" srcId="{1E01AC7F-71FB-4073-B36E-AA78FDB134C3}" destId="{FD655BDE-7D6D-4D4C-99BF-097F9E098271}" srcOrd="8" destOrd="0" presId="urn:microsoft.com/office/officeart/2008/layout/VerticalAccentList"/>
    <dgm:cxn modelId="{2B4667EC-5CA0-4AF1-9AAB-41D36F2A8D04}" type="presParOf" srcId="{1E01AC7F-71FB-4073-B36E-AA78FDB134C3}" destId="{77523CF1-34D2-47B7-9AFC-3E6557D1F987}" srcOrd="9" destOrd="0" presId="urn:microsoft.com/office/officeart/2008/layout/VerticalAccentList"/>
    <dgm:cxn modelId="{D63CFD47-6E83-42F7-AAD1-6EBE45BEED47}" type="presParOf" srcId="{77523CF1-34D2-47B7-9AFC-3E6557D1F987}" destId="{90A21226-95CC-4043-AB0B-D1CEBD333FE1}" srcOrd="0" destOrd="0" presId="urn:microsoft.com/office/officeart/2008/layout/VerticalAccentList"/>
    <dgm:cxn modelId="{FE70C546-AD29-4BEE-A570-45BD82D1688B}" type="presParOf" srcId="{1E01AC7F-71FB-4073-B36E-AA78FDB134C3}" destId="{10A72483-6805-497D-8C76-2C8C45A6FD8D}" srcOrd="10" destOrd="0" presId="urn:microsoft.com/office/officeart/2008/layout/VerticalAccentList"/>
    <dgm:cxn modelId="{E6BD8F58-2772-46A0-9589-6AA195561EAF}" type="presParOf" srcId="{10A72483-6805-497D-8C76-2C8C45A6FD8D}" destId="{F12D48F5-9C4F-4F3F-BD50-8589C70D4C9C}" srcOrd="0" destOrd="0" presId="urn:microsoft.com/office/officeart/2008/layout/VerticalAccentList"/>
    <dgm:cxn modelId="{58A73A45-54A5-434C-B114-FC8EE1BE0DF8}" type="presParOf" srcId="{10A72483-6805-497D-8C76-2C8C45A6FD8D}" destId="{C46DC9AD-EACF-4F4D-BD23-238C4A1F836E}" srcOrd="1" destOrd="0" presId="urn:microsoft.com/office/officeart/2008/layout/VerticalAccentList"/>
    <dgm:cxn modelId="{A7688FAB-762B-4C77-81C4-7EE46933F1D8}" type="presParOf" srcId="{10A72483-6805-497D-8C76-2C8C45A6FD8D}" destId="{1F457264-B766-4E6D-ACB1-ED47744B1EE3}" srcOrd="2" destOrd="0" presId="urn:microsoft.com/office/officeart/2008/layout/VerticalAccentList"/>
    <dgm:cxn modelId="{3C25A80A-9E5A-4A2E-9EED-280BAEBA7E21}" type="presParOf" srcId="{10A72483-6805-497D-8C76-2C8C45A6FD8D}" destId="{3AE65D7F-14A9-40DD-8778-DED6ED3A108B}" srcOrd="3" destOrd="0" presId="urn:microsoft.com/office/officeart/2008/layout/VerticalAccentList"/>
    <dgm:cxn modelId="{79AFE5A4-A884-449C-BC08-3C9D157DDB7D}" type="presParOf" srcId="{10A72483-6805-497D-8C76-2C8C45A6FD8D}" destId="{D378AE78-F9A6-4A22-A982-760DDF84F18E}" srcOrd="4" destOrd="0" presId="urn:microsoft.com/office/officeart/2008/layout/VerticalAccentList"/>
    <dgm:cxn modelId="{3CD8E9D9-6A40-4463-8388-A2F49140320F}" type="presParOf" srcId="{10A72483-6805-497D-8C76-2C8C45A6FD8D}" destId="{6F324852-EA49-443F-96AB-7ECA7962DE9A}" srcOrd="5" destOrd="0" presId="urn:microsoft.com/office/officeart/2008/layout/VerticalAccentList"/>
    <dgm:cxn modelId="{183DD4D2-354C-48CC-A79F-CEC78C61D4C1}" type="presParOf" srcId="{10A72483-6805-497D-8C76-2C8C45A6FD8D}" destId="{12A33C30-3B62-46D3-BE9B-6A272E6BB6DB}" srcOrd="6" destOrd="0" presId="urn:microsoft.com/office/officeart/2008/layout/VerticalAccentList"/>
    <dgm:cxn modelId="{5D4ACD1F-1579-440F-80A7-69D81E867536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4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95B3D2-13D5-4A9D-973F-7626D0BDCC59}" type="presOf" srcId="{BB6E9DFA-E2FD-4354-8ECF-BAC02F532D3B}" destId="{C0E14271-1D8B-4106-B362-5C4CDDCFCF2F}" srcOrd="0" destOrd="0" presId="urn:microsoft.com/office/officeart/2008/layout/VerticalAccentList"/>
    <dgm:cxn modelId="{3C622830-66C7-4E5C-A003-2C9D72DF6DEC}" type="presOf" srcId="{315A30D1-F7FC-447A-850E-4366E887068B}" destId="{493CC205-273B-43D2-8147-A968DB37E418}" srcOrd="0" destOrd="0" presId="urn:microsoft.com/office/officeart/2008/layout/VerticalAccentList"/>
    <dgm:cxn modelId="{86436E0D-D749-4DF6-B344-E4982D2147C0}" type="presOf" srcId="{78FE3CF9-498F-460F-96F9-957C692112CB}" destId="{DBC9D1B5-3DBE-4DD3-AA13-A5B0390AC8AE}" srcOrd="0" destOrd="0" presId="urn:microsoft.com/office/officeart/2008/layout/VerticalAccentList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31D8B7EF-A5D1-469D-A88D-349576D03B9C}" type="presOf" srcId="{2811F4B0-C6E9-478C-9A00-159ED70320EE}" destId="{33813E8A-893E-45A7-A7C9-70620569C06D}" srcOrd="0" destOrd="0" presId="urn:microsoft.com/office/officeart/2008/layout/VerticalAccentList"/>
    <dgm:cxn modelId="{1EF4F670-A233-465E-8629-014284D324AC}" type="presOf" srcId="{C09FB694-A32C-46F3-AFD6-BE11093F3CD9}" destId="{0294FFB1-BF59-4547-9839-BB54D3945D81}" srcOrd="0" destOrd="0" presId="urn:microsoft.com/office/officeart/2008/layout/VerticalAccentList"/>
    <dgm:cxn modelId="{8CDC5324-88FF-4B98-9E18-C1CE37085430}" type="presOf" srcId="{70D8EF60-521A-4A4A-8346-F9EA77C52882}" destId="{161A454F-62C3-4B8F-9581-D2989EDE88F5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A342AA79-8FA5-4BAB-9A3F-93EB37F9555A}" type="presOf" srcId="{98713FB6-15CE-4E97-A060-C7AC674814FB}" destId="{1E01AC7F-71FB-4073-B36E-AA78FDB134C3}" srcOrd="0" destOrd="0" presId="urn:microsoft.com/office/officeart/2008/layout/VerticalAccentList"/>
    <dgm:cxn modelId="{9EC398E7-7A30-4447-8E5B-770EFDEB2F34}" type="presOf" srcId="{59ABC1E4-CC41-4B4C-84C9-D4B755AE581F}" destId="{90A21226-95CC-4043-AB0B-D1CEBD333FE1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5F54FB6F-CAC0-467B-B935-CBC3D741D688}" type="presOf" srcId="{9B66A682-78FA-4CDE-B8EA-7D1F37CA3F74}" destId="{A32775CB-64CD-4E75-A1B0-BC7D2AF93A8F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4D7520C8-D1C2-4F12-8612-74CB17A8B0AC}" type="presParOf" srcId="{1E01AC7F-71FB-4073-B36E-AA78FDB134C3}" destId="{7CF7E04C-5460-4766-B5EE-B32CE3BEA830}" srcOrd="0" destOrd="0" presId="urn:microsoft.com/office/officeart/2008/layout/VerticalAccentList"/>
    <dgm:cxn modelId="{FDDC7A38-5F17-4D64-B039-44E8D28EFDA6}" type="presParOf" srcId="{7CF7E04C-5460-4766-B5EE-B32CE3BEA830}" destId="{493CC205-273B-43D2-8147-A968DB37E418}" srcOrd="0" destOrd="0" presId="urn:microsoft.com/office/officeart/2008/layout/VerticalAccentList"/>
    <dgm:cxn modelId="{76B37614-DAAE-49E2-80F5-F6B65C886A5F}" type="presParOf" srcId="{1E01AC7F-71FB-4073-B36E-AA78FDB134C3}" destId="{F0233020-1503-4E71-9FE2-C59AD3ACE9E3}" srcOrd="1" destOrd="0" presId="urn:microsoft.com/office/officeart/2008/layout/VerticalAccentList"/>
    <dgm:cxn modelId="{060AF0E8-3E0B-4273-981F-55163F3B358B}" type="presParOf" srcId="{F0233020-1503-4E71-9FE2-C59AD3ACE9E3}" destId="{532AE816-276E-462A-9C91-330A61206488}" srcOrd="0" destOrd="0" presId="urn:microsoft.com/office/officeart/2008/layout/VerticalAccentList"/>
    <dgm:cxn modelId="{7A76E81C-4CDA-46BE-90CB-28C3BBB94F10}" type="presParOf" srcId="{F0233020-1503-4E71-9FE2-C59AD3ACE9E3}" destId="{0DD470E0-9193-4CE3-A89C-643E67A92E4B}" srcOrd="1" destOrd="0" presId="urn:microsoft.com/office/officeart/2008/layout/VerticalAccentList"/>
    <dgm:cxn modelId="{0F0EDAB3-7F37-4273-B541-719A801D4387}" type="presParOf" srcId="{F0233020-1503-4E71-9FE2-C59AD3ACE9E3}" destId="{F3464CB9-6E04-468B-A868-24C79FAE1E6B}" srcOrd="2" destOrd="0" presId="urn:microsoft.com/office/officeart/2008/layout/VerticalAccentList"/>
    <dgm:cxn modelId="{3162A402-374F-4D48-9EAE-E505BB3ECA94}" type="presParOf" srcId="{F0233020-1503-4E71-9FE2-C59AD3ACE9E3}" destId="{A3D0E4E1-885E-48A1-8250-F99B96636F28}" srcOrd="3" destOrd="0" presId="urn:microsoft.com/office/officeart/2008/layout/VerticalAccentList"/>
    <dgm:cxn modelId="{A63B3219-18A5-4848-B34C-85F2EF315101}" type="presParOf" srcId="{F0233020-1503-4E71-9FE2-C59AD3ACE9E3}" destId="{2CBDA0D0-94ED-4D16-875E-4BC2168D2B3C}" srcOrd="4" destOrd="0" presId="urn:microsoft.com/office/officeart/2008/layout/VerticalAccentList"/>
    <dgm:cxn modelId="{023F9CB1-A23D-4B52-B124-357890D97D1C}" type="presParOf" srcId="{F0233020-1503-4E71-9FE2-C59AD3ACE9E3}" destId="{B4E9250E-7281-4739-B50B-F9F241C19D4F}" srcOrd="5" destOrd="0" presId="urn:microsoft.com/office/officeart/2008/layout/VerticalAccentList"/>
    <dgm:cxn modelId="{BE453916-6B76-455A-8CA4-1EA22F1F7D55}" type="presParOf" srcId="{F0233020-1503-4E71-9FE2-C59AD3ACE9E3}" destId="{61E30D2D-1596-446B-867A-F0B27F48C000}" srcOrd="6" destOrd="0" presId="urn:microsoft.com/office/officeart/2008/layout/VerticalAccentList"/>
    <dgm:cxn modelId="{3245402D-7F7B-44E4-A6AE-13A9C688EAF1}" type="presParOf" srcId="{F0233020-1503-4E71-9FE2-C59AD3ACE9E3}" destId="{DBC9D1B5-3DBE-4DD3-AA13-A5B0390AC8AE}" srcOrd="7" destOrd="0" presId="urn:microsoft.com/office/officeart/2008/layout/VerticalAccentList"/>
    <dgm:cxn modelId="{7320D36E-E343-4B99-BE72-BC93B20C3912}" type="presParOf" srcId="{1E01AC7F-71FB-4073-B36E-AA78FDB134C3}" destId="{67248394-44E6-4220-A506-3869BB81E191}" srcOrd="2" destOrd="0" presId="urn:microsoft.com/office/officeart/2008/layout/VerticalAccentList"/>
    <dgm:cxn modelId="{126A16C1-1710-432F-9D35-1F26A7A528A9}" type="presParOf" srcId="{1E01AC7F-71FB-4073-B36E-AA78FDB134C3}" destId="{813EC96F-3A39-4BA9-A1D2-00841129C5B1}" srcOrd="3" destOrd="0" presId="urn:microsoft.com/office/officeart/2008/layout/VerticalAccentList"/>
    <dgm:cxn modelId="{A6EDFD20-677D-4B13-A110-63BA3B0B3634}" type="presParOf" srcId="{813EC96F-3A39-4BA9-A1D2-00841129C5B1}" destId="{C0E14271-1D8B-4106-B362-5C4CDDCFCF2F}" srcOrd="0" destOrd="0" presId="urn:microsoft.com/office/officeart/2008/layout/VerticalAccentList"/>
    <dgm:cxn modelId="{C3675FDC-B589-408A-B5D0-06033303AE8B}" type="presParOf" srcId="{1E01AC7F-71FB-4073-B36E-AA78FDB134C3}" destId="{B9785104-44DD-4529-BDEA-61B923292D90}" srcOrd="4" destOrd="0" presId="urn:microsoft.com/office/officeart/2008/layout/VerticalAccentList"/>
    <dgm:cxn modelId="{EFD34761-08FD-456E-80DE-88EE28C53EEF}" type="presParOf" srcId="{B9785104-44DD-4529-BDEA-61B923292D90}" destId="{98BAFF73-85D5-451D-85FD-D93226283910}" srcOrd="0" destOrd="0" presId="urn:microsoft.com/office/officeart/2008/layout/VerticalAccentList"/>
    <dgm:cxn modelId="{65B72CC5-BD5E-4E15-A8C2-BE65C89535B7}" type="presParOf" srcId="{B9785104-44DD-4529-BDEA-61B923292D90}" destId="{BB540B74-8CED-460A-A51B-C42768415631}" srcOrd="1" destOrd="0" presId="urn:microsoft.com/office/officeart/2008/layout/VerticalAccentList"/>
    <dgm:cxn modelId="{109D4DBA-2B4D-4F56-BDC8-A6349AEAE6A8}" type="presParOf" srcId="{B9785104-44DD-4529-BDEA-61B923292D90}" destId="{B35657AE-8B46-498D-95F4-B2BBB3E775D0}" srcOrd="2" destOrd="0" presId="urn:microsoft.com/office/officeart/2008/layout/VerticalAccentList"/>
    <dgm:cxn modelId="{462180C7-AEC9-490B-A4A8-33A145481AE2}" type="presParOf" srcId="{B9785104-44DD-4529-BDEA-61B923292D90}" destId="{755B1BA6-874A-46AB-8D98-87FDB5DE0F36}" srcOrd="3" destOrd="0" presId="urn:microsoft.com/office/officeart/2008/layout/VerticalAccentList"/>
    <dgm:cxn modelId="{6514AF08-22BC-429B-93A2-ED2D40888E8E}" type="presParOf" srcId="{B9785104-44DD-4529-BDEA-61B923292D90}" destId="{486200E7-1859-4F57-B8D2-4A2138EB1471}" srcOrd="4" destOrd="0" presId="urn:microsoft.com/office/officeart/2008/layout/VerticalAccentList"/>
    <dgm:cxn modelId="{5656E92D-9601-4FAB-9CB8-C5F327704373}" type="presParOf" srcId="{B9785104-44DD-4529-BDEA-61B923292D90}" destId="{488C2945-0646-43A9-A0E8-949670042FBE}" srcOrd="5" destOrd="0" presId="urn:microsoft.com/office/officeart/2008/layout/VerticalAccentList"/>
    <dgm:cxn modelId="{E5B4FF45-ED6F-4986-BD27-BD81AA7481FE}" type="presParOf" srcId="{B9785104-44DD-4529-BDEA-61B923292D90}" destId="{94939F5E-7A7D-409E-8F33-5DAE3D9A8EC4}" srcOrd="6" destOrd="0" presId="urn:microsoft.com/office/officeart/2008/layout/VerticalAccentList"/>
    <dgm:cxn modelId="{639355A8-0324-40D4-86F2-DACF737B73AF}" type="presParOf" srcId="{B9785104-44DD-4529-BDEA-61B923292D90}" destId="{33813E8A-893E-45A7-A7C9-70620569C06D}" srcOrd="7" destOrd="0" presId="urn:microsoft.com/office/officeart/2008/layout/VerticalAccentList"/>
    <dgm:cxn modelId="{133FB517-C844-47D2-A8A1-B93BDCA248A1}" type="presParOf" srcId="{1E01AC7F-71FB-4073-B36E-AA78FDB134C3}" destId="{7A86980C-4FD1-43BB-9317-E356207C6241}" srcOrd="5" destOrd="0" presId="urn:microsoft.com/office/officeart/2008/layout/VerticalAccentList"/>
    <dgm:cxn modelId="{CF7DB188-21CC-4C29-BD62-A62A14A144FF}" type="presParOf" srcId="{1E01AC7F-71FB-4073-B36E-AA78FDB134C3}" destId="{5417A8B8-8436-4042-97A1-8AFF0E57701C}" srcOrd="6" destOrd="0" presId="urn:microsoft.com/office/officeart/2008/layout/VerticalAccentList"/>
    <dgm:cxn modelId="{9C139470-E86C-4D36-9A6F-05DBFD51C24C}" type="presParOf" srcId="{5417A8B8-8436-4042-97A1-8AFF0E57701C}" destId="{0294FFB1-BF59-4547-9839-BB54D3945D81}" srcOrd="0" destOrd="0" presId="urn:microsoft.com/office/officeart/2008/layout/VerticalAccentList"/>
    <dgm:cxn modelId="{C605C051-E59A-4F4A-80C9-11F07C3984A3}" type="presParOf" srcId="{1E01AC7F-71FB-4073-B36E-AA78FDB134C3}" destId="{3A3A7929-15F7-4E05-B04B-ED0D58E740DD}" srcOrd="7" destOrd="0" presId="urn:microsoft.com/office/officeart/2008/layout/VerticalAccentList"/>
    <dgm:cxn modelId="{796B2C5A-51AD-4449-BF10-2823B021941B}" type="presParOf" srcId="{3A3A7929-15F7-4E05-B04B-ED0D58E740DD}" destId="{C0A304D2-ABDC-417C-91A6-D80281896DE9}" srcOrd="0" destOrd="0" presId="urn:microsoft.com/office/officeart/2008/layout/VerticalAccentList"/>
    <dgm:cxn modelId="{888580FC-1305-4335-B1D6-A9CDBED0A1E2}" type="presParOf" srcId="{3A3A7929-15F7-4E05-B04B-ED0D58E740DD}" destId="{B0E5F935-E25C-4E0D-AF5E-C2E6B223C614}" srcOrd="1" destOrd="0" presId="urn:microsoft.com/office/officeart/2008/layout/VerticalAccentList"/>
    <dgm:cxn modelId="{B23F10E4-23D5-4311-9509-CAA5EE1546DC}" type="presParOf" srcId="{3A3A7929-15F7-4E05-B04B-ED0D58E740DD}" destId="{9A274C08-2E42-46A0-BFF5-B9DA1380C656}" srcOrd="2" destOrd="0" presId="urn:microsoft.com/office/officeart/2008/layout/VerticalAccentList"/>
    <dgm:cxn modelId="{4A1CE5BB-EC6B-4515-B8AB-6A5E9E029FB6}" type="presParOf" srcId="{3A3A7929-15F7-4E05-B04B-ED0D58E740DD}" destId="{0ABFDEC3-92B6-407F-98A3-15A9185F22B6}" srcOrd="3" destOrd="0" presId="urn:microsoft.com/office/officeart/2008/layout/VerticalAccentList"/>
    <dgm:cxn modelId="{3A79C92E-BCAE-4A5B-89CB-A5C4CE9A4D3D}" type="presParOf" srcId="{3A3A7929-15F7-4E05-B04B-ED0D58E740DD}" destId="{E99F0DDF-50A7-43A7-AFC5-CA15BE02538F}" srcOrd="4" destOrd="0" presId="urn:microsoft.com/office/officeart/2008/layout/VerticalAccentList"/>
    <dgm:cxn modelId="{F34D880E-49F2-4555-8878-EF6B54063032}" type="presParOf" srcId="{3A3A7929-15F7-4E05-B04B-ED0D58E740DD}" destId="{E150EFED-C9A0-48C2-AE27-4399F33CD4FC}" srcOrd="5" destOrd="0" presId="urn:microsoft.com/office/officeart/2008/layout/VerticalAccentList"/>
    <dgm:cxn modelId="{0515A274-0A88-4C29-A976-114A41C03823}" type="presParOf" srcId="{3A3A7929-15F7-4E05-B04B-ED0D58E740DD}" destId="{8A72EF29-D8F5-4B59-9346-BC86BD6ECB27}" srcOrd="6" destOrd="0" presId="urn:microsoft.com/office/officeart/2008/layout/VerticalAccentList"/>
    <dgm:cxn modelId="{734BB2E6-9308-4395-9E29-C755D0AD6B95}" type="presParOf" srcId="{3A3A7929-15F7-4E05-B04B-ED0D58E740DD}" destId="{A32775CB-64CD-4E75-A1B0-BC7D2AF93A8F}" srcOrd="7" destOrd="0" presId="urn:microsoft.com/office/officeart/2008/layout/VerticalAccentList"/>
    <dgm:cxn modelId="{C6770480-3DD7-4CF8-AE56-7AD5E8588219}" type="presParOf" srcId="{1E01AC7F-71FB-4073-B36E-AA78FDB134C3}" destId="{FD655BDE-7D6D-4D4C-99BF-097F9E098271}" srcOrd="8" destOrd="0" presId="urn:microsoft.com/office/officeart/2008/layout/VerticalAccentList"/>
    <dgm:cxn modelId="{5326F36F-0825-4CD7-8B1D-A0274AAEEFF8}" type="presParOf" srcId="{1E01AC7F-71FB-4073-B36E-AA78FDB134C3}" destId="{77523CF1-34D2-47B7-9AFC-3E6557D1F987}" srcOrd="9" destOrd="0" presId="urn:microsoft.com/office/officeart/2008/layout/VerticalAccentList"/>
    <dgm:cxn modelId="{A31A6E5E-5AC0-4B68-BE53-6E532BE5B110}" type="presParOf" srcId="{77523CF1-34D2-47B7-9AFC-3E6557D1F987}" destId="{90A21226-95CC-4043-AB0B-D1CEBD333FE1}" srcOrd="0" destOrd="0" presId="urn:microsoft.com/office/officeart/2008/layout/VerticalAccentList"/>
    <dgm:cxn modelId="{1CEB46B1-10CB-4547-BC6C-FB0918BF8F0B}" type="presParOf" srcId="{1E01AC7F-71FB-4073-B36E-AA78FDB134C3}" destId="{10A72483-6805-497D-8C76-2C8C45A6FD8D}" srcOrd="10" destOrd="0" presId="urn:microsoft.com/office/officeart/2008/layout/VerticalAccentList"/>
    <dgm:cxn modelId="{F48F588E-5360-4B7B-B32F-2D48317D1DC8}" type="presParOf" srcId="{10A72483-6805-497D-8C76-2C8C45A6FD8D}" destId="{F12D48F5-9C4F-4F3F-BD50-8589C70D4C9C}" srcOrd="0" destOrd="0" presId="urn:microsoft.com/office/officeart/2008/layout/VerticalAccentList"/>
    <dgm:cxn modelId="{B8266D0D-9CD2-45A0-B666-5597E95F4A29}" type="presParOf" srcId="{10A72483-6805-497D-8C76-2C8C45A6FD8D}" destId="{C46DC9AD-EACF-4F4D-BD23-238C4A1F836E}" srcOrd="1" destOrd="0" presId="urn:microsoft.com/office/officeart/2008/layout/VerticalAccentList"/>
    <dgm:cxn modelId="{0D56993E-B9EA-4C3E-9C31-881288FA7EAB}" type="presParOf" srcId="{10A72483-6805-497D-8C76-2C8C45A6FD8D}" destId="{1F457264-B766-4E6D-ACB1-ED47744B1EE3}" srcOrd="2" destOrd="0" presId="urn:microsoft.com/office/officeart/2008/layout/VerticalAccentList"/>
    <dgm:cxn modelId="{AD904B5B-F4F2-4F52-BAD1-7CAC7A5FA4B3}" type="presParOf" srcId="{10A72483-6805-497D-8C76-2C8C45A6FD8D}" destId="{3AE65D7F-14A9-40DD-8778-DED6ED3A108B}" srcOrd="3" destOrd="0" presId="urn:microsoft.com/office/officeart/2008/layout/VerticalAccentList"/>
    <dgm:cxn modelId="{874420B4-D190-44CC-9085-231CE849C3AA}" type="presParOf" srcId="{10A72483-6805-497D-8C76-2C8C45A6FD8D}" destId="{D378AE78-F9A6-4A22-A982-760DDF84F18E}" srcOrd="4" destOrd="0" presId="urn:microsoft.com/office/officeart/2008/layout/VerticalAccentList"/>
    <dgm:cxn modelId="{321594B0-3DCD-43FC-8A23-13464F3C613C}" type="presParOf" srcId="{10A72483-6805-497D-8C76-2C8C45A6FD8D}" destId="{6F324852-EA49-443F-96AB-7ECA7962DE9A}" srcOrd="5" destOrd="0" presId="urn:microsoft.com/office/officeart/2008/layout/VerticalAccentList"/>
    <dgm:cxn modelId="{D50FB9CB-DC3D-4B10-8B03-1B4A68B71F3D}" type="presParOf" srcId="{10A72483-6805-497D-8C76-2C8C45A6FD8D}" destId="{12A33C30-3B62-46D3-BE9B-6A272E6BB6DB}" srcOrd="6" destOrd="0" presId="urn:microsoft.com/office/officeart/2008/layout/VerticalAccentList"/>
    <dgm:cxn modelId="{EFA25C2A-1AB7-43FE-A97E-B56795975232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3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DC4C0D-5425-4E8B-B6C4-C9EEB081C2BE}" type="presOf" srcId="{98713FB6-15CE-4E97-A060-C7AC674814FB}" destId="{1E01AC7F-71FB-4073-B36E-AA78FDB134C3}" srcOrd="0" destOrd="0" presId="urn:microsoft.com/office/officeart/2008/layout/VerticalAccentList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57BDEAB6-F18C-4386-B886-3631FD1D1192}" type="presOf" srcId="{C09FB694-A32C-46F3-AFD6-BE11093F3CD9}" destId="{0294FFB1-BF59-4547-9839-BB54D3945D81}" srcOrd="0" destOrd="0" presId="urn:microsoft.com/office/officeart/2008/layout/VerticalAccentList"/>
    <dgm:cxn modelId="{42AC98DF-D5E6-4CE0-B255-AEFB3CA0E4B3}" type="presOf" srcId="{78FE3CF9-498F-460F-96F9-957C692112CB}" destId="{DBC9D1B5-3DBE-4DD3-AA13-A5B0390AC8AE}" srcOrd="0" destOrd="0" presId="urn:microsoft.com/office/officeart/2008/layout/VerticalAccentList"/>
    <dgm:cxn modelId="{958F19FE-4084-4D86-BB67-9D021E1A461F}" type="presOf" srcId="{BB6E9DFA-E2FD-4354-8ECF-BAC02F532D3B}" destId="{C0E14271-1D8B-4106-B362-5C4CDDCFCF2F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B47D33A5-CFFA-4944-A084-D267598AA225}" type="presOf" srcId="{9B66A682-78FA-4CDE-B8EA-7D1F37CA3F74}" destId="{A32775CB-64CD-4E75-A1B0-BC7D2AF93A8F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E9A13B32-2CE0-4024-99E3-B9BC26808F94}" type="presOf" srcId="{2811F4B0-C6E9-478C-9A00-159ED70320EE}" destId="{33813E8A-893E-45A7-A7C9-70620569C06D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C250723C-3B6D-448F-91BC-9A93D53689EE}" type="presOf" srcId="{70D8EF60-521A-4A4A-8346-F9EA77C52882}" destId="{161A454F-62C3-4B8F-9581-D2989EDE88F5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45A94B44-94F9-421C-B1ED-999635C56AAE}" type="presOf" srcId="{59ABC1E4-CC41-4B4C-84C9-D4B755AE581F}" destId="{90A21226-95CC-4043-AB0B-D1CEBD333FE1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43F5EA54-652E-415D-B655-10BB152A949F}" type="presOf" srcId="{315A30D1-F7FC-447A-850E-4366E887068B}" destId="{493CC205-273B-43D2-8147-A968DB37E418}" srcOrd="0" destOrd="0" presId="urn:microsoft.com/office/officeart/2008/layout/VerticalAccentList"/>
    <dgm:cxn modelId="{29189688-C6E9-4FCF-B32F-7244AD30B8E6}" type="presParOf" srcId="{1E01AC7F-71FB-4073-B36E-AA78FDB134C3}" destId="{7CF7E04C-5460-4766-B5EE-B32CE3BEA830}" srcOrd="0" destOrd="0" presId="urn:microsoft.com/office/officeart/2008/layout/VerticalAccentList"/>
    <dgm:cxn modelId="{42BEB60F-09C0-4AF9-BEFD-91413CC5F22A}" type="presParOf" srcId="{7CF7E04C-5460-4766-B5EE-B32CE3BEA830}" destId="{493CC205-273B-43D2-8147-A968DB37E418}" srcOrd="0" destOrd="0" presId="urn:microsoft.com/office/officeart/2008/layout/VerticalAccentList"/>
    <dgm:cxn modelId="{BF7BF655-1DE6-4344-9749-C85EDDA256F6}" type="presParOf" srcId="{1E01AC7F-71FB-4073-B36E-AA78FDB134C3}" destId="{F0233020-1503-4E71-9FE2-C59AD3ACE9E3}" srcOrd="1" destOrd="0" presId="urn:microsoft.com/office/officeart/2008/layout/VerticalAccentList"/>
    <dgm:cxn modelId="{1DF9031D-CAA5-4487-94C4-BA74FCA30594}" type="presParOf" srcId="{F0233020-1503-4E71-9FE2-C59AD3ACE9E3}" destId="{532AE816-276E-462A-9C91-330A61206488}" srcOrd="0" destOrd="0" presId="urn:microsoft.com/office/officeart/2008/layout/VerticalAccentList"/>
    <dgm:cxn modelId="{2FE5F68B-5F74-4366-A869-6B9FEF495670}" type="presParOf" srcId="{F0233020-1503-4E71-9FE2-C59AD3ACE9E3}" destId="{0DD470E0-9193-4CE3-A89C-643E67A92E4B}" srcOrd="1" destOrd="0" presId="urn:microsoft.com/office/officeart/2008/layout/VerticalAccentList"/>
    <dgm:cxn modelId="{1F1089D0-41AC-478B-A879-E304A033BCC2}" type="presParOf" srcId="{F0233020-1503-4E71-9FE2-C59AD3ACE9E3}" destId="{F3464CB9-6E04-468B-A868-24C79FAE1E6B}" srcOrd="2" destOrd="0" presId="urn:microsoft.com/office/officeart/2008/layout/VerticalAccentList"/>
    <dgm:cxn modelId="{6531B94B-71E1-43A9-B954-42F02C34C648}" type="presParOf" srcId="{F0233020-1503-4E71-9FE2-C59AD3ACE9E3}" destId="{A3D0E4E1-885E-48A1-8250-F99B96636F28}" srcOrd="3" destOrd="0" presId="urn:microsoft.com/office/officeart/2008/layout/VerticalAccentList"/>
    <dgm:cxn modelId="{6286932C-7592-4728-8026-D065B20C1542}" type="presParOf" srcId="{F0233020-1503-4E71-9FE2-C59AD3ACE9E3}" destId="{2CBDA0D0-94ED-4D16-875E-4BC2168D2B3C}" srcOrd="4" destOrd="0" presId="urn:microsoft.com/office/officeart/2008/layout/VerticalAccentList"/>
    <dgm:cxn modelId="{D9FE5A9C-1FA6-46D5-B090-236A0142367D}" type="presParOf" srcId="{F0233020-1503-4E71-9FE2-C59AD3ACE9E3}" destId="{B4E9250E-7281-4739-B50B-F9F241C19D4F}" srcOrd="5" destOrd="0" presId="urn:microsoft.com/office/officeart/2008/layout/VerticalAccentList"/>
    <dgm:cxn modelId="{B693840D-4D97-43A3-A3B0-6A5C81FA31F2}" type="presParOf" srcId="{F0233020-1503-4E71-9FE2-C59AD3ACE9E3}" destId="{61E30D2D-1596-446B-867A-F0B27F48C000}" srcOrd="6" destOrd="0" presId="urn:microsoft.com/office/officeart/2008/layout/VerticalAccentList"/>
    <dgm:cxn modelId="{F0ED9EF1-8E4F-4641-B8E0-7DC117297892}" type="presParOf" srcId="{F0233020-1503-4E71-9FE2-C59AD3ACE9E3}" destId="{DBC9D1B5-3DBE-4DD3-AA13-A5B0390AC8AE}" srcOrd="7" destOrd="0" presId="urn:microsoft.com/office/officeart/2008/layout/VerticalAccentList"/>
    <dgm:cxn modelId="{2BEACEC1-A721-408E-B610-95FE35D1B953}" type="presParOf" srcId="{1E01AC7F-71FB-4073-B36E-AA78FDB134C3}" destId="{67248394-44E6-4220-A506-3869BB81E191}" srcOrd="2" destOrd="0" presId="urn:microsoft.com/office/officeart/2008/layout/VerticalAccentList"/>
    <dgm:cxn modelId="{8B025403-31D6-480D-A68F-E8B87815926D}" type="presParOf" srcId="{1E01AC7F-71FB-4073-B36E-AA78FDB134C3}" destId="{813EC96F-3A39-4BA9-A1D2-00841129C5B1}" srcOrd="3" destOrd="0" presId="urn:microsoft.com/office/officeart/2008/layout/VerticalAccentList"/>
    <dgm:cxn modelId="{852A64DC-F078-4E02-B48A-3125A557181C}" type="presParOf" srcId="{813EC96F-3A39-4BA9-A1D2-00841129C5B1}" destId="{C0E14271-1D8B-4106-B362-5C4CDDCFCF2F}" srcOrd="0" destOrd="0" presId="urn:microsoft.com/office/officeart/2008/layout/VerticalAccentList"/>
    <dgm:cxn modelId="{07274EBB-F48A-42C1-971D-5EF8F6CB34D6}" type="presParOf" srcId="{1E01AC7F-71FB-4073-B36E-AA78FDB134C3}" destId="{B9785104-44DD-4529-BDEA-61B923292D90}" srcOrd="4" destOrd="0" presId="urn:microsoft.com/office/officeart/2008/layout/VerticalAccentList"/>
    <dgm:cxn modelId="{97E30CF7-D2F4-4DB3-BE39-94E732525EA4}" type="presParOf" srcId="{B9785104-44DD-4529-BDEA-61B923292D90}" destId="{98BAFF73-85D5-451D-85FD-D93226283910}" srcOrd="0" destOrd="0" presId="urn:microsoft.com/office/officeart/2008/layout/VerticalAccentList"/>
    <dgm:cxn modelId="{A5A756DA-D39F-4CB7-B01D-ACF08B2FE756}" type="presParOf" srcId="{B9785104-44DD-4529-BDEA-61B923292D90}" destId="{BB540B74-8CED-460A-A51B-C42768415631}" srcOrd="1" destOrd="0" presId="urn:microsoft.com/office/officeart/2008/layout/VerticalAccentList"/>
    <dgm:cxn modelId="{7E0B740C-7F14-4727-A94B-41C8C3C96D5D}" type="presParOf" srcId="{B9785104-44DD-4529-BDEA-61B923292D90}" destId="{B35657AE-8B46-498D-95F4-B2BBB3E775D0}" srcOrd="2" destOrd="0" presId="urn:microsoft.com/office/officeart/2008/layout/VerticalAccentList"/>
    <dgm:cxn modelId="{73266E0D-A29C-4DAA-985A-86F451A494BA}" type="presParOf" srcId="{B9785104-44DD-4529-BDEA-61B923292D90}" destId="{755B1BA6-874A-46AB-8D98-87FDB5DE0F36}" srcOrd="3" destOrd="0" presId="urn:microsoft.com/office/officeart/2008/layout/VerticalAccentList"/>
    <dgm:cxn modelId="{8094D582-F23F-424E-BD6C-809EE10BF3DF}" type="presParOf" srcId="{B9785104-44DD-4529-BDEA-61B923292D90}" destId="{486200E7-1859-4F57-B8D2-4A2138EB1471}" srcOrd="4" destOrd="0" presId="urn:microsoft.com/office/officeart/2008/layout/VerticalAccentList"/>
    <dgm:cxn modelId="{546B7035-98C5-45C1-B096-3CADD1E3CD8A}" type="presParOf" srcId="{B9785104-44DD-4529-BDEA-61B923292D90}" destId="{488C2945-0646-43A9-A0E8-949670042FBE}" srcOrd="5" destOrd="0" presId="urn:microsoft.com/office/officeart/2008/layout/VerticalAccentList"/>
    <dgm:cxn modelId="{E204E43B-B229-4C0A-8246-333FD6043F50}" type="presParOf" srcId="{B9785104-44DD-4529-BDEA-61B923292D90}" destId="{94939F5E-7A7D-409E-8F33-5DAE3D9A8EC4}" srcOrd="6" destOrd="0" presId="urn:microsoft.com/office/officeart/2008/layout/VerticalAccentList"/>
    <dgm:cxn modelId="{628B1BEC-AFCC-412F-B418-12543F177563}" type="presParOf" srcId="{B9785104-44DD-4529-BDEA-61B923292D90}" destId="{33813E8A-893E-45A7-A7C9-70620569C06D}" srcOrd="7" destOrd="0" presId="urn:microsoft.com/office/officeart/2008/layout/VerticalAccentList"/>
    <dgm:cxn modelId="{09658DD1-EC4A-4C97-AD12-E9CB7C3EE88C}" type="presParOf" srcId="{1E01AC7F-71FB-4073-B36E-AA78FDB134C3}" destId="{7A86980C-4FD1-43BB-9317-E356207C6241}" srcOrd="5" destOrd="0" presId="urn:microsoft.com/office/officeart/2008/layout/VerticalAccentList"/>
    <dgm:cxn modelId="{C4C27ED0-478F-42F9-8E29-7C2AC1670134}" type="presParOf" srcId="{1E01AC7F-71FB-4073-B36E-AA78FDB134C3}" destId="{5417A8B8-8436-4042-97A1-8AFF0E57701C}" srcOrd="6" destOrd="0" presId="urn:microsoft.com/office/officeart/2008/layout/VerticalAccentList"/>
    <dgm:cxn modelId="{302993BC-FE8B-4082-A780-0163A375FF9E}" type="presParOf" srcId="{5417A8B8-8436-4042-97A1-8AFF0E57701C}" destId="{0294FFB1-BF59-4547-9839-BB54D3945D81}" srcOrd="0" destOrd="0" presId="urn:microsoft.com/office/officeart/2008/layout/VerticalAccentList"/>
    <dgm:cxn modelId="{4A6AE711-B341-442E-B80E-B9BBCBE93DB5}" type="presParOf" srcId="{1E01AC7F-71FB-4073-B36E-AA78FDB134C3}" destId="{3A3A7929-15F7-4E05-B04B-ED0D58E740DD}" srcOrd="7" destOrd="0" presId="urn:microsoft.com/office/officeart/2008/layout/VerticalAccentList"/>
    <dgm:cxn modelId="{51327F44-727C-4EBD-B796-67D2225EA944}" type="presParOf" srcId="{3A3A7929-15F7-4E05-B04B-ED0D58E740DD}" destId="{C0A304D2-ABDC-417C-91A6-D80281896DE9}" srcOrd="0" destOrd="0" presId="urn:microsoft.com/office/officeart/2008/layout/VerticalAccentList"/>
    <dgm:cxn modelId="{C2249F19-AFCB-40B6-86AD-18FB520AA994}" type="presParOf" srcId="{3A3A7929-15F7-4E05-B04B-ED0D58E740DD}" destId="{B0E5F935-E25C-4E0D-AF5E-C2E6B223C614}" srcOrd="1" destOrd="0" presId="urn:microsoft.com/office/officeart/2008/layout/VerticalAccentList"/>
    <dgm:cxn modelId="{635A5E05-9E2D-4D81-A7DE-3D8A31AA6B5A}" type="presParOf" srcId="{3A3A7929-15F7-4E05-B04B-ED0D58E740DD}" destId="{9A274C08-2E42-46A0-BFF5-B9DA1380C656}" srcOrd="2" destOrd="0" presId="urn:microsoft.com/office/officeart/2008/layout/VerticalAccentList"/>
    <dgm:cxn modelId="{C52C58F3-30F6-4DE8-BC91-14CCD500E562}" type="presParOf" srcId="{3A3A7929-15F7-4E05-B04B-ED0D58E740DD}" destId="{0ABFDEC3-92B6-407F-98A3-15A9185F22B6}" srcOrd="3" destOrd="0" presId="urn:microsoft.com/office/officeart/2008/layout/VerticalAccentList"/>
    <dgm:cxn modelId="{6BF11A5D-C890-4819-B1AF-A637A4DC8C17}" type="presParOf" srcId="{3A3A7929-15F7-4E05-B04B-ED0D58E740DD}" destId="{E99F0DDF-50A7-43A7-AFC5-CA15BE02538F}" srcOrd="4" destOrd="0" presId="urn:microsoft.com/office/officeart/2008/layout/VerticalAccentList"/>
    <dgm:cxn modelId="{552F390D-E4F2-4149-97E7-659D702BEE10}" type="presParOf" srcId="{3A3A7929-15F7-4E05-B04B-ED0D58E740DD}" destId="{E150EFED-C9A0-48C2-AE27-4399F33CD4FC}" srcOrd="5" destOrd="0" presId="urn:microsoft.com/office/officeart/2008/layout/VerticalAccentList"/>
    <dgm:cxn modelId="{D2086107-8811-4511-820D-5341899CAF46}" type="presParOf" srcId="{3A3A7929-15F7-4E05-B04B-ED0D58E740DD}" destId="{8A72EF29-D8F5-4B59-9346-BC86BD6ECB27}" srcOrd="6" destOrd="0" presId="urn:microsoft.com/office/officeart/2008/layout/VerticalAccentList"/>
    <dgm:cxn modelId="{206A418F-669B-4464-BDD0-F09AAA1C9C0D}" type="presParOf" srcId="{3A3A7929-15F7-4E05-B04B-ED0D58E740DD}" destId="{A32775CB-64CD-4E75-A1B0-BC7D2AF93A8F}" srcOrd="7" destOrd="0" presId="urn:microsoft.com/office/officeart/2008/layout/VerticalAccentList"/>
    <dgm:cxn modelId="{3B28181A-DC2B-4254-A7E1-DEE21A62DC19}" type="presParOf" srcId="{1E01AC7F-71FB-4073-B36E-AA78FDB134C3}" destId="{FD655BDE-7D6D-4D4C-99BF-097F9E098271}" srcOrd="8" destOrd="0" presId="urn:microsoft.com/office/officeart/2008/layout/VerticalAccentList"/>
    <dgm:cxn modelId="{D180EE08-1D7B-464D-BE56-5AAE6F823834}" type="presParOf" srcId="{1E01AC7F-71FB-4073-B36E-AA78FDB134C3}" destId="{77523CF1-34D2-47B7-9AFC-3E6557D1F987}" srcOrd="9" destOrd="0" presId="urn:microsoft.com/office/officeart/2008/layout/VerticalAccentList"/>
    <dgm:cxn modelId="{AD61D0FA-335D-4065-815F-24146E733062}" type="presParOf" srcId="{77523CF1-34D2-47B7-9AFC-3E6557D1F987}" destId="{90A21226-95CC-4043-AB0B-D1CEBD333FE1}" srcOrd="0" destOrd="0" presId="urn:microsoft.com/office/officeart/2008/layout/VerticalAccentList"/>
    <dgm:cxn modelId="{4BAD1D52-2A8F-4823-B893-A4E3BE05792E}" type="presParOf" srcId="{1E01AC7F-71FB-4073-B36E-AA78FDB134C3}" destId="{10A72483-6805-497D-8C76-2C8C45A6FD8D}" srcOrd="10" destOrd="0" presId="urn:microsoft.com/office/officeart/2008/layout/VerticalAccentList"/>
    <dgm:cxn modelId="{D3F9B9CA-57E3-4F7B-BA17-ECAE3BA6B4C3}" type="presParOf" srcId="{10A72483-6805-497D-8C76-2C8C45A6FD8D}" destId="{F12D48F5-9C4F-4F3F-BD50-8589C70D4C9C}" srcOrd="0" destOrd="0" presId="urn:microsoft.com/office/officeart/2008/layout/VerticalAccentList"/>
    <dgm:cxn modelId="{59E7993C-A0BC-4D22-B2A0-E790CFA016EE}" type="presParOf" srcId="{10A72483-6805-497D-8C76-2C8C45A6FD8D}" destId="{C46DC9AD-EACF-4F4D-BD23-238C4A1F836E}" srcOrd="1" destOrd="0" presId="urn:microsoft.com/office/officeart/2008/layout/VerticalAccentList"/>
    <dgm:cxn modelId="{47786BC2-0452-4A8C-8914-9D452667C3F4}" type="presParOf" srcId="{10A72483-6805-497D-8C76-2C8C45A6FD8D}" destId="{1F457264-B766-4E6D-ACB1-ED47744B1EE3}" srcOrd="2" destOrd="0" presId="urn:microsoft.com/office/officeart/2008/layout/VerticalAccentList"/>
    <dgm:cxn modelId="{5AF86665-BFE8-4F2A-B4FF-A5F4A60EA8FD}" type="presParOf" srcId="{10A72483-6805-497D-8C76-2C8C45A6FD8D}" destId="{3AE65D7F-14A9-40DD-8778-DED6ED3A108B}" srcOrd="3" destOrd="0" presId="urn:microsoft.com/office/officeart/2008/layout/VerticalAccentList"/>
    <dgm:cxn modelId="{FB1CAF72-4961-4595-848A-C07F34DF08BF}" type="presParOf" srcId="{10A72483-6805-497D-8C76-2C8C45A6FD8D}" destId="{D378AE78-F9A6-4A22-A982-760DDF84F18E}" srcOrd="4" destOrd="0" presId="urn:microsoft.com/office/officeart/2008/layout/VerticalAccentList"/>
    <dgm:cxn modelId="{123BBE27-DA42-4318-AB48-F8538C2D7879}" type="presParOf" srcId="{10A72483-6805-497D-8C76-2C8C45A6FD8D}" destId="{6F324852-EA49-443F-96AB-7ECA7962DE9A}" srcOrd="5" destOrd="0" presId="urn:microsoft.com/office/officeart/2008/layout/VerticalAccentList"/>
    <dgm:cxn modelId="{E9E03047-F4AE-498D-9B9B-133455798C84}" type="presParOf" srcId="{10A72483-6805-497D-8C76-2C8C45A6FD8D}" destId="{12A33C30-3B62-46D3-BE9B-6A272E6BB6DB}" srcOrd="6" destOrd="0" presId="urn:microsoft.com/office/officeart/2008/layout/VerticalAccentList"/>
    <dgm:cxn modelId="{70615FA5-2EE8-46C1-B2DF-EAADFD1F331E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5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D912EFAB-30CA-44DC-AB20-D3446BE9F0DA}" type="presOf" srcId="{78FE3CF9-498F-460F-96F9-957C692112CB}" destId="{DBC9D1B5-3DBE-4DD3-AA13-A5B0390AC8AE}" srcOrd="0" destOrd="0" presId="urn:microsoft.com/office/officeart/2008/layout/VerticalAccentList"/>
    <dgm:cxn modelId="{C7F602D9-0AB3-4DFB-A704-48FF8F83032B}" type="presOf" srcId="{C09FB694-A32C-46F3-AFD6-BE11093F3CD9}" destId="{0294FFB1-BF59-4547-9839-BB54D3945D81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8D87912D-9909-4150-BB8F-C5661611AC5B}" type="presOf" srcId="{59ABC1E4-CC41-4B4C-84C9-D4B755AE581F}" destId="{90A21226-95CC-4043-AB0B-D1CEBD333FE1}" srcOrd="0" destOrd="0" presId="urn:microsoft.com/office/officeart/2008/layout/VerticalAccentList"/>
    <dgm:cxn modelId="{7115A6BE-1AA5-4493-86CF-30B9685D3000}" type="presOf" srcId="{9B66A682-78FA-4CDE-B8EA-7D1F37CA3F74}" destId="{A32775CB-64CD-4E75-A1B0-BC7D2AF93A8F}" srcOrd="0" destOrd="0" presId="urn:microsoft.com/office/officeart/2008/layout/VerticalAccentList"/>
    <dgm:cxn modelId="{2D2DD302-0C3C-4E21-9736-C23978816DBD}" type="presOf" srcId="{2811F4B0-C6E9-478C-9A00-159ED70320EE}" destId="{33813E8A-893E-45A7-A7C9-70620569C06D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1429FCCA-0DEC-41BA-B612-009B692F300A}" type="presOf" srcId="{315A30D1-F7FC-447A-850E-4366E887068B}" destId="{493CC205-273B-43D2-8147-A968DB37E418}" srcOrd="0" destOrd="0" presId="urn:microsoft.com/office/officeart/2008/layout/VerticalAccentList"/>
    <dgm:cxn modelId="{456E3491-2DC6-4B4B-AFC4-31253B27274F}" type="presOf" srcId="{98713FB6-15CE-4E97-A060-C7AC674814FB}" destId="{1E01AC7F-71FB-4073-B36E-AA78FDB134C3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1CEB563F-2DCD-4E82-9FAA-8355B243371C}" type="presOf" srcId="{70D8EF60-521A-4A4A-8346-F9EA77C52882}" destId="{161A454F-62C3-4B8F-9581-D2989EDE88F5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A50563D4-7EA4-490D-9D63-A8F1A352F9B3}" type="presOf" srcId="{BB6E9DFA-E2FD-4354-8ECF-BAC02F532D3B}" destId="{C0E14271-1D8B-4106-B362-5C4CDDCFCF2F}" srcOrd="0" destOrd="0" presId="urn:microsoft.com/office/officeart/2008/layout/VerticalAccentList"/>
    <dgm:cxn modelId="{D5DE9E92-92FE-43F1-AAC1-57564CAFF3E3}" type="presParOf" srcId="{1E01AC7F-71FB-4073-B36E-AA78FDB134C3}" destId="{7CF7E04C-5460-4766-B5EE-B32CE3BEA830}" srcOrd="0" destOrd="0" presId="urn:microsoft.com/office/officeart/2008/layout/VerticalAccentList"/>
    <dgm:cxn modelId="{31DC85CB-D00E-422C-BFF5-52608FEE7C21}" type="presParOf" srcId="{7CF7E04C-5460-4766-B5EE-B32CE3BEA830}" destId="{493CC205-273B-43D2-8147-A968DB37E418}" srcOrd="0" destOrd="0" presId="urn:microsoft.com/office/officeart/2008/layout/VerticalAccentList"/>
    <dgm:cxn modelId="{C9181591-9B9F-4689-8685-BEFDED551560}" type="presParOf" srcId="{1E01AC7F-71FB-4073-B36E-AA78FDB134C3}" destId="{F0233020-1503-4E71-9FE2-C59AD3ACE9E3}" srcOrd="1" destOrd="0" presId="urn:microsoft.com/office/officeart/2008/layout/VerticalAccentList"/>
    <dgm:cxn modelId="{3E789711-CCE1-46AA-9228-067A6A0B60EF}" type="presParOf" srcId="{F0233020-1503-4E71-9FE2-C59AD3ACE9E3}" destId="{532AE816-276E-462A-9C91-330A61206488}" srcOrd="0" destOrd="0" presId="urn:microsoft.com/office/officeart/2008/layout/VerticalAccentList"/>
    <dgm:cxn modelId="{3CA2903A-BFFB-4A18-8608-7B2BDFF21A8A}" type="presParOf" srcId="{F0233020-1503-4E71-9FE2-C59AD3ACE9E3}" destId="{0DD470E0-9193-4CE3-A89C-643E67A92E4B}" srcOrd="1" destOrd="0" presId="urn:microsoft.com/office/officeart/2008/layout/VerticalAccentList"/>
    <dgm:cxn modelId="{06AEA478-8B25-442A-BF97-6995EDAF542C}" type="presParOf" srcId="{F0233020-1503-4E71-9FE2-C59AD3ACE9E3}" destId="{F3464CB9-6E04-468B-A868-24C79FAE1E6B}" srcOrd="2" destOrd="0" presId="urn:microsoft.com/office/officeart/2008/layout/VerticalAccentList"/>
    <dgm:cxn modelId="{E17C0EB0-C3B5-4793-8F1E-BDBDE33C506F}" type="presParOf" srcId="{F0233020-1503-4E71-9FE2-C59AD3ACE9E3}" destId="{A3D0E4E1-885E-48A1-8250-F99B96636F28}" srcOrd="3" destOrd="0" presId="urn:microsoft.com/office/officeart/2008/layout/VerticalAccentList"/>
    <dgm:cxn modelId="{0263A7CA-2BBF-4551-BCD2-8B2D2AE0B190}" type="presParOf" srcId="{F0233020-1503-4E71-9FE2-C59AD3ACE9E3}" destId="{2CBDA0D0-94ED-4D16-875E-4BC2168D2B3C}" srcOrd="4" destOrd="0" presId="urn:microsoft.com/office/officeart/2008/layout/VerticalAccentList"/>
    <dgm:cxn modelId="{37EE4FB5-A615-4FF0-BC28-5DDBBC545E10}" type="presParOf" srcId="{F0233020-1503-4E71-9FE2-C59AD3ACE9E3}" destId="{B4E9250E-7281-4739-B50B-F9F241C19D4F}" srcOrd="5" destOrd="0" presId="urn:microsoft.com/office/officeart/2008/layout/VerticalAccentList"/>
    <dgm:cxn modelId="{E7DE3386-3184-4EBF-9AA9-B499951645B0}" type="presParOf" srcId="{F0233020-1503-4E71-9FE2-C59AD3ACE9E3}" destId="{61E30D2D-1596-446B-867A-F0B27F48C000}" srcOrd="6" destOrd="0" presId="urn:microsoft.com/office/officeart/2008/layout/VerticalAccentList"/>
    <dgm:cxn modelId="{DB326B1D-0883-4C27-9C69-B48A1B9F8B2F}" type="presParOf" srcId="{F0233020-1503-4E71-9FE2-C59AD3ACE9E3}" destId="{DBC9D1B5-3DBE-4DD3-AA13-A5B0390AC8AE}" srcOrd="7" destOrd="0" presId="urn:microsoft.com/office/officeart/2008/layout/VerticalAccentList"/>
    <dgm:cxn modelId="{2B93FCC9-392A-410D-A9DA-7A1CC7973B68}" type="presParOf" srcId="{1E01AC7F-71FB-4073-B36E-AA78FDB134C3}" destId="{67248394-44E6-4220-A506-3869BB81E191}" srcOrd="2" destOrd="0" presId="urn:microsoft.com/office/officeart/2008/layout/VerticalAccentList"/>
    <dgm:cxn modelId="{03AC3F02-AC6F-4F0D-9796-67F2DA783CB0}" type="presParOf" srcId="{1E01AC7F-71FB-4073-B36E-AA78FDB134C3}" destId="{813EC96F-3A39-4BA9-A1D2-00841129C5B1}" srcOrd="3" destOrd="0" presId="urn:microsoft.com/office/officeart/2008/layout/VerticalAccentList"/>
    <dgm:cxn modelId="{027EC81A-394B-4157-ACCE-B57365CBC90D}" type="presParOf" srcId="{813EC96F-3A39-4BA9-A1D2-00841129C5B1}" destId="{C0E14271-1D8B-4106-B362-5C4CDDCFCF2F}" srcOrd="0" destOrd="0" presId="urn:microsoft.com/office/officeart/2008/layout/VerticalAccentList"/>
    <dgm:cxn modelId="{E39D5BE6-9395-4D62-8F60-F92540B74318}" type="presParOf" srcId="{1E01AC7F-71FB-4073-B36E-AA78FDB134C3}" destId="{B9785104-44DD-4529-BDEA-61B923292D90}" srcOrd="4" destOrd="0" presId="urn:microsoft.com/office/officeart/2008/layout/VerticalAccentList"/>
    <dgm:cxn modelId="{9995DC89-8DFE-4307-BEFB-583467783649}" type="presParOf" srcId="{B9785104-44DD-4529-BDEA-61B923292D90}" destId="{98BAFF73-85D5-451D-85FD-D93226283910}" srcOrd="0" destOrd="0" presId="urn:microsoft.com/office/officeart/2008/layout/VerticalAccentList"/>
    <dgm:cxn modelId="{A6B6E24F-754D-4EBD-8B40-ADA526066A47}" type="presParOf" srcId="{B9785104-44DD-4529-BDEA-61B923292D90}" destId="{BB540B74-8CED-460A-A51B-C42768415631}" srcOrd="1" destOrd="0" presId="urn:microsoft.com/office/officeart/2008/layout/VerticalAccentList"/>
    <dgm:cxn modelId="{66412ADF-92AF-41A7-82D6-F5E23B9F4D27}" type="presParOf" srcId="{B9785104-44DD-4529-BDEA-61B923292D90}" destId="{B35657AE-8B46-498D-95F4-B2BBB3E775D0}" srcOrd="2" destOrd="0" presId="urn:microsoft.com/office/officeart/2008/layout/VerticalAccentList"/>
    <dgm:cxn modelId="{F6C51B33-D1C3-4E7B-A795-DA78D53BF973}" type="presParOf" srcId="{B9785104-44DD-4529-BDEA-61B923292D90}" destId="{755B1BA6-874A-46AB-8D98-87FDB5DE0F36}" srcOrd="3" destOrd="0" presId="urn:microsoft.com/office/officeart/2008/layout/VerticalAccentList"/>
    <dgm:cxn modelId="{2DA90C07-EAE0-4F80-8C13-7AB2060D2557}" type="presParOf" srcId="{B9785104-44DD-4529-BDEA-61B923292D90}" destId="{486200E7-1859-4F57-B8D2-4A2138EB1471}" srcOrd="4" destOrd="0" presId="urn:microsoft.com/office/officeart/2008/layout/VerticalAccentList"/>
    <dgm:cxn modelId="{1D770209-0BA0-45D3-B45F-B6CE7E3ACABE}" type="presParOf" srcId="{B9785104-44DD-4529-BDEA-61B923292D90}" destId="{488C2945-0646-43A9-A0E8-949670042FBE}" srcOrd="5" destOrd="0" presId="urn:microsoft.com/office/officeart/2008/layout/VerticalAccentList"/>
    <dgm:cxn modelId="{A569C9EB-7F3E-464E-87A2-940DBE4040A5}" type="presParOf" srcId="{B9785104-44DD-4529-BDEA-61B923292D90}" destId="{94939F5E-7A7D-409E-8F33-5DAE3D9A8EC4}" srcOrd="6" destOrd="0" presId="urn:microsoft.com/office/officeart/2008/layout/VerticalAccentList"/>
    <dgm:cxn modelId="{C763B0E7-681C-48C3-83C1-A2AAF5580125}" type="presParOf" srcId="{B9785104-44DD-4529-BDEA-61B923292D90}" destId="{33813E8A-893E-45A7-A7C9-70620569C06D}" srcOrd="7" destOrd="0" presId="urn:microsoft.com/office/officeart/2008/layout/VerticalAccentList"/>
    <dgm:cxn modelId="{9A724504-8637-4382-B7B1-FD81AC34C886}" type="presParOf" srcId="{1E01AC7F-71FB-4073-B36E-AA78FDB134C3}" destId="{7A86980C-4FD1-43BB-9317-E356207C6241}" srcOrd="5" destOrd="0" presId="urn:microsoft.com/office/officeart/2008/layout/VerticalAccentList"/>
    <dgm:cxn modelId="{DFA027EE-5ABC-42D5-B7C7-20F0378E8B90}" type="presParOf" srcId="{1E01AC7F-71FB-4073-B36E-AA78FDB134C3}" destId="{5417A8B8-8436-4042-97A1-8AFF0E57701C}" srcOrd="6" destOrd="0" presId="urn:microsoft.com/office/officeart/2008/layout/VerticalAccentList"/>
    <dgm:cxn modelId="{4DFCFF90-5956-4E6A-A57E-B8A979556EAE}" type="presParOf" srcId="{5417A8B8-8436-4042-97A1-8AFF0E57701C}" destId="{0294FFB1-BF59-4547-9839-BB54D3945D81}" srcOrd="0" destOrd="0" presId="urn:microsoft.com/office/officeart/2008/layout/VerticalAccentList"/>
    <dgm:cxn modelId="{DC94F303-2AA9-49A9-ABA2-6328246DD755}" type="presParOf" srcId="{1E01AC7F-71FB-4073-B36E-AA78FDB134C3}" destId="{3A3A7929-15F7-4E05-B04B-ED0D58E740DD}" srcOrd="7" destOrd="0" presId="urn:microsoft.com/office/officeart/2008/layout/VerticalAccentList"/>
    <dgm:cxn modelId="{104EA817-FF9A-4480-B7D9-E5D024A20A98}" type="presParOf" srcId="{3A3A7929-15F7-4E05-B04B-ED0D58E740DD}" destId="{C0A304D2-ABDC-417C-91A6-D80281896DE9}" srcOrd="0" destOrd="0" presId="urn:microsoft.com/office/officeart/2008/layout/VerticalAccentList"/>
    <dgm:cxn modelId="{36826B3E-A743-4F8D-B3F0-16674300CFE5}" type="presParOf" srcId="{3A3A7929-15F7-4E05-B04B-ED0D58E740DD}" destId="{B0E5F935-E25C-4E0D-AF5E-C2E6B223C614}" srcOrd="1" destOrd="0" presId="urn:microsoft.com/office/officeart/2008/layout/VerticalAccentList"/>
    <dgm:cxn modelId="{41735EE0-5EE9-48E5-8507-22E4FD608B8C}" type="presParOf" srcId="{3A3A7929-15F7-4E05-B04B-ED0D58E740DD}" destId="{9A274C08-2E42-46A0-BFF5-B9DA1380C656}" srcOrd="2" destOrd="0" presId="urn:microsoft.com/office/officeart/2008/layout/VerticalAccentList"/>
    <dgm:cxn modelId="{B1AB19EE-0539-49AD-AA9B-3D12C16C3DD2}" type="presParOf" srcId="{3A3A7929-15F7-4E05-B04B-ED0D58E740DD}" destId="{0ABFDEC3-92B6-407F-98A3-15A9185F22B6}" srcOrd="3" destOrd="0" presId="urn:microsoft.com/office/officeart/2008/layout/VerticalAccentList"/>
    <dgm:cxn modelId="{2AAC7FAD-9270-4FDE-A97C-099121EDD967}" type="presParOf" srcId="{3A3A7929-15F7-4E05-B04B-ED0D58E740DD}" destId="{E99F0DDF-50A7-43A7-AFC5-CA15BE02538F}" srcOrd="4" destOrd="0" presId="urn:microsoft.com/office/officeart/2008/layout/VerticalAccentList"/>
    <dgm:cxn modelId="{DA0943A2-40A9-43A0-A0FA-D88904759627}" type="presParOf" srcId="{3A3A7929-15F7-4E05-B04B-ED0D58E740DD}" destId="{E150EFED-C9A0-48C2-AE27-4399F33CD4FC}" srcOrd="5" destOrd="0" presId="urn:microsoft.com/office/officeart/2008/layout/VerticalAccentList"/>
    <dgm:cxn modelId="{26F2C23E-DB50-4ACB-9097-49ED4501B410}" type="presParOf" srcId="{3A3A7929-15F7-4E05-B04B-ED0D58E740DD}" destId="{8A72EF29-D8F5-4B59-9346-BC86BD6ECB27}" srcOrd="6" destOrd="0" presId="urn:microsoft.com/office/officeart/2008/layout/VerticalAccentList"/>
    <dgm:cxn modelId="{4678FCFA-3C57-4DDA-9C91-BB0C7DDCFC9B}" type="presParOf" srcId="{3A3A7929-15F7-4E05-B04B-ED0D58E740DD}" destId="{A32775CB-64CD-4E75-A1B0-BC7D2AF93A8F}" srcOrd="7" destOrd="0" presId="urn:microsoft.com/office/officeart/2008/layout/VerticalAccentList"/>
    <dgm:cxn modelId="{90B7A63F-8FE0-4401-BF7C-A70862E8F7E4}" type="presParOf" srcId="{1E01AC7F-71FB-4073-B36E-AA78FDB134C3}" destId="{FD655BDE-7D6D-4D4C-99BF-097F9E098271}" srcOrd="8" destOrd="0" presId="urn:microsoft.com/office/officeart/2008/layout/VerticalAccentList"/>
    <dgm:cxn modelId="{76B86C89-4F7F-4392-89EF-35E6EA316D6F}" type="presParOf" srcId="{1E01AC7F-71FB-4073-B36E-AA78FDB134C3}" destId="{77523CF1-34D2-47B7-9AFC-3E6557D1F987}" srcOrd="9" destOrd="0" presId="urn:microsoft.com/office/officeart/2008/layout/VerticalAccentList"/>
    <dgm:cxn modelId="{B78EDA09-2382-4E0C-9C94-B4F386E026E5}" type="presParOf" srcId="{77523CF1-34D2-47B7-9AFC-3E6557D1F987}" destId="{90A21226-95CC-4043-AB0B-D1CEBD333FE1}" srcOrd="0" destOrd="0" presId="urn:microsoft.com/office/officeart/2008/layout/VerticalAccentList"/>
    <dgm:cxn modelId="{9F11551B-C15C-46F3-BD1C-A24220071781}" type="presParOf" srcId="{1E01AC7F-71FB-4073-B36E-AA78FDB134C3}" destId="{10A72483-6805-497D-8C76-2C8C45A6FD8D}" srcOrd="10" destOrd="0" presId="urn:microsoft.com/office/officeart/2008/layout/VerticalAccentList"/>
    <dgm:cxn modelId="{6DB95508-4BAC-4BBA-9D4B-9A98388FECD2}" type="presParOf" srcId="{10A72483-6805-497D-8C76-2C8C45A6FD8D}" destId="{F12D48F5-9C4F-4F3F-BD50-8589C70D4C9C}" srcOrd="0" destOrd="0" presId="urn:microsoft.com/office/officeart/2008/layout/VerticalAccentList"/>
    <dgm:cxn modelId="{63482055-7B92-47D0-B6B2-CAEA4E2BAB17}" type="presParOf" srcId="{10A72483-6805-497D-8C76-2C8C45A6FD8D}" destId="{C46DC9AD-EACF-4F4D-BD23-238C4A1F836E}" srcOrd="1" destOrd="0" presId="urn:microsoft.com/office/officeart/2008/layout/VerticalAccentList"/>
    <dgm:cxn modelId="{99F816B2-BF6F-4D36-A754-ED3B6DAF21FB}" type="presParOf" srcId="{10A72483-6805-497D-8C76-2C8C45A6FD8D}" destId="{1F457264-B766-4E6D-ACB1-ED47744B1EE3}" srcOrd="2" destOrd="0" presId="urn:microsoft.com/office/officeart/2008/layout/VerticalAccentList"/>
    <dgm:cxn modelId="{28AFADDD-3A8F-49A8-9891-6DAAF2E629C3}" type="presParOf" srcId="{10A72483-6805-497D-8C76-2C8C45A6FD8D}" destId="{3AE65D7F-14A9-40DD-8778-DED6ED3A108B}" srcOrd="3" destOrd="0" presId="urn:microsoft.com/office/officeart/2008/layout/VerticalAccentList"/>
    <dgm:cxn modelId="{B9C26332-C119-438E-81C2-09C137F8FEBA}" type="presParOf" srcId="{10A72483-6805-497D-8C76-2C8C45A6FD8D}" destId="{D378AE78-F9A6-4A22-A982-760DDF84F18E}" srcOrd="4" destOrd="0" presId="urn:microsoft.com/office/officeart/2008/layout/VerticalAccentList"/>
    <dgm:cxn modelId="{FB207F56-FB2D-4357-95B2-38F891399966}" type="presParOf" srcId="{10A72483-6805-497D-8C76-2C8C45A6FD8D}" destId="{6F324852-EA49-443F-96AB-7ECA7962DE9A}" srcOrd="5" destOrd="0" presId="urn:microsoft.com/office/officeart/2008/layout/VerticalAccentList"/>
    <dgm:cxn modelId="{9546B62A-3544-43A6-BAB5-44F0E5E987A7}" type="presParOf" srcId="{10A72483-6805-497D-8C76-2C8C45A6FD8D}" destId="{12A33C30-3B62-46D3-BE9B-6A272E6BB6DB}" srcOrd="6" destOrd="0" presId="urn:microsoft.com/office/officeart/2008/layout/VerticalAccentList"/>
    <dgm:cxn modelId="{C1E03DF7-1C79-4393-8812-9E8FAC068575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5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D912EFAB-30CA-44DC-AB20-D3446BE9F0DA}" type="presOf" srcId="{78FE3CF9-498F-460F-96F9-957C692112CB}" destId="{DBC9D1B5-3DBE-4DD3-AA13-A5B0390AC8AE}" srcOrd="0" destOrd="0" presId="urn:microsoft.com/office/officeart/2008/layout/VerticalAccentList"/>
    <dgm:cxn modelId="{C7F602D9-0AB3-4DFB-A704-48FF8F83032B}" type="presOf" srcId="{C09FB694-A32C-46F3-AFD6-BE11093F3CD9}" destId="{0294FFB1-BF59-4547-9839-BB54D3945D81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8D87912D-9909-4150-BB8F-C5661611AC5B}" type="presOf" srcId="{59ABC1E4-CC41-4B4C-84C9-D4B755AE581F}" destId="{90A21226-95CC-4043-AB0B-D1CEBD333FE1}" srcOrd="0" destOrd="0" presId="urn:microsoft.com/office/officeart/2008/layout/VerticalAccentList"/>
    <dgm:cxn modelId="{7115A6BE-1AA5-4493-86CF-30B9685D3000}" type="presOf" srcId="{9B66A682-78FA-4CDE-B8EA-7D1F37CA3F74}" destId="{A32775CB-64CD-4E75-A1B0-BC7D2AF93A8F}" srcOrd="0" destOrd="0" presId="urn:microsoft.com/office/officeart/2008/layout/VerticalAccentList"/>
    <dgm:cxn modelId="{2D2DD302-0C3C-4E21-9736-C23978816DBD}" type="presOf" srcId="{2811F4B0-C6E9-478C-9A00-159ED70320EE}" destId="{33813E8A-893E-45A7-A7C9-70620569C06D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1429FCCA-0DEC-41BA-B612-009B692F300A}" type="presOf" srcId="{315A30D1-F7FC-447A-850E-4366E887068B}" destId="{493CC205-273B-43D2-8147-A968DB37E418}" srcOrd="0" destOrd="0" presId="urn:microsoft.com/office/officeart/2008/layout/VerticalAccentList"/>
    <dgm:cxn modelId="{456E3491-2DC6-4B4B-AFC4-31253B27274F}" type="presOf" srcId="{98713FB6-15CE-4E97-A060-C7AC674814FB}" destId="{1E01AC7F-71FB-4073-B36E-AA78FDB134C3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1CEB563F-2DCD-4E82-9FAA-8355B243371C}" type="presOf" srcId="{70D8EF60-521A-4A4A-8346-F9EA77C52882}" destId="{161A454F-62C3-4B8F-9581-D2989EDE88F5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A50563D4-7EA4-490D-9D63-A8F1A352F9B3}" type="presOf" srcId="{BB6E9DFA-E2FD-4354-8ECF-BAC02F532D3B}" destId="{C0E14271-1D8B-4106-B362-5C4CDDCFCF2F}" srcOrd="0" destOrd="0" presId="urn:microsoft.com/office/officeart/2008/layout/VerticalAccentList"/>
    <dgm:cxn modelId="{D5DE9E92-92FE-43F1-AAC1-57564CAFF3E3}" type="presParOf" srcId="{1E01AC7F-71FB-4073-B36E-AA78FDB134C3}" destId="{7CF7E04C-5460-4766-B5EE-B32CE3BEA830}" srcOrd="0" destOrd="0" presId="urn:microsoft.com/office/officeart/2008/layout/VerticalAccentList"/>
    <dgm:cxn modelId="{31DC85CB-D00E-422C-BFF5-52608FEE7C21}" type="presParOf" srcId="{7CF7E04C-5460-4766-B5EE-B32CE3BEA830}" destId="{493CC205-273B-43D2-8147-A968DB37E418}" srcOrd="0" destOrd="0" presId="urn:microsoft.com/office/officeart/2008/layout/VerticalAccentList"/>
    <dgm:cxn modelId="{C9181591-9B9F-4689-8685-BEFDED551560}" type="presParOf" srcId="{1E01AC7F-71FB-4073-B36E-AA78FDB134C3}" destId="{F0233020-1503-4E71-9FE2-C59AD3ACE9E3}" srcOrd="1" destOrd="0" presId="urn:microsoft.com/office/officeart/2008/layout/VerticalAccentList"/>
    <dgm:cxn modelId="{3E789711-CCE1-46AA-9228-067A6A0B60EF}" type="presParOf" srcId="{F0233020-1503-4E71-9FE2-C59AD3ACE9E3}" destId="{532AE816-276E-462A-9C91-330A61206488}" srcOrd="0" destOrd="0" presId="urn:microsoft.com/office/officeart/2008/layout/VerticalAccentList"/>
    <dgm:cxn modelId="{3CA2903A-BFFB-4A18-8608-7B2BDFF21A8A}" type="presParOf" srcId="{F0233020-1503-4E71-9FE2-C59AD3ACE9E3}" destId="{0DD470E0-9193-4CE3-A89C-643E67A92E4B}" srcOrd="1" destOrd="0" presId="urn:microsoft.com/office/officeart/2008/layout/VerticalAccentList"/>
    <dgm:cxn modelId="{06AEA478-8B25-442A-BF97-6995EDAF542C}" type="presParOf" srcId="{F0233020-1503-4E71-9FE2-C59AD3ACE9E3}" destId="{F3464CB9-6E04-468B-A868-24C79FAE1E6B}" srcOrd="2" destOrd="0" presId="urn:microsoft.com/office/officeart/2008/layout/VerticalAccentList"/>
    <dgm:cxn modelId="{E17C0EB0-C3B5-4793-8F1E-BDBDE33C506F}" type="presParOf" srcId="{F0233020-1503-4E71-9FE2-C59AD3ACE9E3}" destId="{A3D0E4E1-885E-48A1-8250-F99B96636F28}" srcOrd="3" destOrd="0" presId="urn:microsoft.com/office/officeart/2008/layout/VerticalAccentList"/>
    <dgm:cxn modelId="{0263A7CA-2BBF-4551-BCD2-8B2D2AE0B190}" type="presParOf" srcId="{F0233020-1503-4E71-9FE2-C59AD3ACE9E3}" destId="{2CBDA0D0-94ED-4D16-875E-4BC2168D2B3C}" srcOrd="4" destOrd="0" presId="urn:microsoft.com/office/officeart/2008/layout/VerticalAccentList"/>
    <dgm:cxn modelId="{37EE4FB5-A615-4FF0-BC28-5DDBBC545E10}" type="presParOf" srcId="{F0233020-1503-4E71-9FE2-C59AD3ACE9E3}" destId="{B4E9250E-7281-4739-B50B-F9F241C19D4F}" srcOrd="5" destOrd="0" presId="urn:microsoft.com/office/officeart/2008/layout/VerticalAccentList"/>
    <dgm:cxn modelId="{E7DE3386-3184-4EBF-9AA9-B499951645B0}" type="presParOf" srcId="{F0233020-1503-4E71-9FE2-C59AD3ACE9E3}" destId="{61E30D2D-1596-446B-867A-F0B27F48C000}" srcOrd="6" destOrd="0" presId="urn:microsoft.com/office/officeart/2008/layout/VerticalAccentList"/>
    <dgm:cxn modelId="{DB326B1D-0883-4C27-9C69-B48A1B9F8B2F}" type="presParOf" srcId="{F0233020-1503-4E71-9FE2-C59AD3ACE9E3}" destId="{DBC9D1B5-3DBE-4DD3-AA13-A5B0390AC8AE}" srcOrd="7" destOrd="0" presId="urn:microsoft.com/office/officeart/2008/layout/VerticalAccentList"/>
    <dgm:cxn modelId="{2B93FCC9-392A-410D-A9DA-7A1CC7973B68}" type="presParOf" srcId="{1E01AC7F-71FB-4073-B36E-AA78FDB134C3}" destId="{67248394-44E6-4220-A506-3869BB81E191}" srcOrd="2" destOrd="0" presId="urn:microsoft.com/office/officeart/2008/layout/VerticalAccentList"/>
    <dgm:cxn modelId="{03AC3F02-AC6F-4F0D-9796-67F2DA783CB0}" type="presParOf" srcId="{1E01AC7F-71FB-4073-B36E-AA78FDB134C3}" destId="{813EC96F-3A39-4BA9-A1D2-00841129C5B1}" srcOrd="3" destOrd="0" presId="urn:microsoft.com/office/officeart/2008/layout/VerticalAccentList"/>
    <dgm:cxn modelId="{027EC81A-394B-4157-ACCE-B57365CBC90D}" type="presParOf" srcId="{813EC96F-3A39-4BA9-A1D2-00841129C5B1}" destId="{C0E14271-1D8B-4106-B362-5C4CDDCFCF2F}" srcOrd="0" destOrd="0" presId="urn:microsoft.com/office/officeart/2008/layout/VerticalAccentList"/>
    <dgm:cxn modelId="{E39D5BE6-9395-4D62-8F60-F92540B74318}" type="presParOf" srcId="{1E01AC7F-71FB-4073-B36E-AA78FDB134C3}" destId="{B9785104-44DD-4529-BDEA-61B923292D90}" srcOrd="4" destOrd="0" presId="urn:microsoft.com/office/officeart/2008/layout/VerticalAccentList"/>
    <dgm:cxn modelId="{9995DC89-8DFE-4307-BEFB-583467783649}" type="presParOf" srcId="{B9785104-44DD-4529-BDEA-61B923292D90}" destId="{98BAFF73-85D5-451D-85FD-D93226283910}" srcOrd="0" destOrd="0" presId="urn:microsoft.com/office/officeart/2008/layout/VerticalAccentList"/>
    <dgm:cxn modelId="{A6B6E24F-754D-4EBD-8B40-ADA526066A47}" type="presParOf" srcId="{B9785104-44DD-4529-BDEA-61B923292D90}" destId="{BB540B74-8CED-460A-A51B-C42768415631}" srcOrd="1" destOrd="0" presId="urn:microsoft.com/office/officeart/2008/layout/VerticalAccentList"/>
    <dgm:cxn modelId="{66412ADF-92AF-41A7-82D6-F5E23B9F4D27}" type="presParOf" srcId="{B9785104-44DD-4529-BDEA-61B923292D90}" destId="{B35657AE-8B46-498D-95F4-B2BBB3E775D0}" srcOrd="2" destOrd="0" presId="urn:microsoft.com/office/officeart/2008/layout/VerticalAccentList"/>
    <dgm:cxn modelId="{F6C51B33-D1C3-4E7B-A795-DA78D53BF973}" type="presParOf" srcId="{B9785104-44DD-4529-BDEA-61B923292D90}" destId="{755B1BA6-874A-46AB-8D98-87FDB5DE0F36}" srcOrd="3" destOrd="0" presId="urn:microsoft.com/office/officeart/2008/layout/VerticalAccentList"/>
    <dgm:cxn modelId="{2DA90C07-EAE0-4F80-8C13-7AB2060D2557}" type="presParOf" srcId="{B9785104-44DD-4529-BDEA-61B923292D90}" destId="{486200E7-1859-4F57-B8D2-4A2138EB1471}" srcOrd="4" destOrd="0" presId="urn:microsoft.com/office/officeart/2008/layout/VerticalAccentList"/>
    <dgm:cxn modelId="{1D770209-0BA0-45D3-B45F-B6CE7E3ACABE}" type="presParOf" srcId="{B9785104-44DD-4529-BDEA-61B923292D90}" destId="{488C2945-0646-43A9-A0E8-949670042FBE}" srcOrd="5" destOrd="0" presId="urn:microsoft.com/office/officeart/2008/layout/VerticalAccentList"/>
    <dgm:cxn modelId="{A569C9EB-7F3E-464E-87A2-940DBE4040A5}" type="presParOf" srcId="{B9785104-44DD-4529-BDEA-61B923292D90}" destId="{94939F5E-7A7D-409E-8F33-5DAE3D9A8EC4}" srcOrd="6" destOrd="0" presId="urn:microsoft.com/office/officeart/2008/layout/VerticalAccentList"/>
    <dgm:cxn modelId="{C763B0E7-681C-48C3-83C1-A2AAF5580125}" type="presParOf" srcId="{B9785104-44DD-4529-BDEA-61B923292D90}" destId="{33813E8A-893E-45A7-A7C9-70620569C06D}" srcOrd="7" destOrd="0" presId="urn:microsoft.com/office/officeart/2008/layout/VerticalAccentList"/>
    <dgm:cxn modelId="{9A724504-8637-4382-B7B1-FD81AC34C886}" type="presParOf" srcId="{1E01AC7F-71FB-4073-B36E-AA78FDB134C3}" destId="{7A86980C-4FD1-43BB-9317-E356207C6241}" srcOrd="5" destOrd="0" presId="urn:microsoft.com/office/officeart/2008/layout/VerticalAccentList"/>
    <dgm:cxn modelId="{DFA027EE-5ABC-42D5-B7C7-20F0378E8B90}" type="presParOf" srcId="{1E01AC7F-71FB-4073-B36E-AA78FDB134C3}" destId="{5417A8B8-8436-4042-97A1-8AFF0E57701C}" srcOrd="6" destOrd="0" presId="urn:microsoft.com/office/officeart/2008/layout/VerticalAccentList"/>
    <dgm:cxn modelId="{4DFCFF90-5956-4E6A-A57E-B8A979556EAE}" type="presParOf" srcId="{5417A8B8-8436-4042-97A1-8AFF0E57701C}" destId="{0294FFB1-BF59-4547-9839-BB54D3945D81}" srcOrd="0" destOrd="0" presId="urn:microsoft.com/office/officeart/2008/layout/VerticalAccentList"/>
    <dgm:cxn modelId="{DC94F303-2AA9-49A9-ABA2-6328246DD755}" type="presParOf" srcId="{1E01AC7F-71FB-4073-B36E-AA78FDB134C3}" destId="{3A3A7929-15F7-4E05-B04B-ED0D58E740DD}" srcOrd="7" destOrd="0" presId="urn:microsoft.com/office/officeart/2008/layout/VerticalAccentList"/>
    <dgm:cxn modelId="{104EA817-FF9A-4480-B7D9-E5D024A20A98}" type="presParOf" srcId="{3A3A7929-15F7-4E05-B04B-ED0D58E740DD}" destId="{C0A304D2-ABDC-417C-91A6-D80281896DE9}" srcOrd="0" destOrd="0" presId="urn:microsoft.com/office/officeart/2008/layout/VerticalAccentList"/>
    <dgm:cxn modelId="{36826B3E-A743-4F8D-B3F0-16674300CFE5}" type="presParOf" srcId="{3A3A7929-15F7-4E05-B04B-ED0D58E740DD}" destId="{B0E5F935-E25C-4E0D-AF5E-C2E6B223C614}" srcOrd="1" destOrd="0" presId="urn:microsoft.com/office/officeart/2008/layout/VerticalAccentList"/>
    <dgm:cxn modelId="{41735EE0-5EE9-48E5-8507-22E4FD608B8C}" type="presParOf" srcId="{3A3A7929-15F7-4E05-B04B-ED0D58E740DD}" destId="{9A274C08-2E42-46A0-BFF5-B9DA1380C656}" srcOrd="2" destOrd="0" presId="urn:microsoft.com/office/officeart/2008/layout/VerticalAccentList"/>
    <dgm:cxn modelId="{B1AB19EE-0539-49AD-AA9B-3D12C16C3DD2}" type="presParOf" srcId="{3A3A7929-15F7-4E05-B04B-ED0D58E740DD}" destId="{0ABFDEC3-92B6-407F-98A3-15A9185F22B6}" srcOrd="3" destOrd="0" presId="urn:microsoft.com/office/officeart/2008/layout/VerticalAccentList"/>
    <dgm:cxn modelId="{2AAC7FAD-9270-4FDE-A97C-099121EDD967}" type="presParOf" srcId="{3A3A7929-15F7-4E05-B04B-ED0D58E740DD}" destId="{E99F0DDF-50A7-43A7-AFC5-CA15BE02538F}" srcOrd="4" destOrd="0" presId="urn:microsoft.com/office/officeart/2008/layout/VerticalAccentList"/>
    <dgm:cxn modelId="{DA0943A2-40A9-43A0-A0FA-D88904759627}" type="presParOf" srcId="{3A3A7929-15F7-4E05-B04B-ED0D58E740DD}" destId="{E150EFED-C9A0-48C2-AE27-4399F33CD4FC}" srcOrd="5" destOrd="0" presId="urn:microsoft.com/office/officeart/2008/layout/VerticalAccentList"/>
    <dgm:cxn modelId="{26F2C23E-DB50-4ACB-9097-49ED4501B410}" type="presParOf" srcId="{3A3A7929-15F7-4E05-B04B-ED0D58E740DD}" destId="{8A72EF29-D8F5-4B59-9346-BC86BD6ECB27}" srcOrd="6" destOrd="0" presId="urn:microsoft.com/office/officeart/2008/layout/VerticalAccentList"/>
    <dgm:cxn modelId="{4678FCFA-3C57-4DDA-9C91-BB0C7DDCFC9B}" type="presParOf" srcId="{3A3A7929-15F7-4E05-B04B-ED0D58E740DD}" destId="{A32775CB-64CD-4E75-A1B0-BC7D2AF93A8F}" srcOrd="7" destOrd="0" presId="urn:microsoft.com/office/officeart/2008/layout/VerticalAccentList"/>
    <dgm:cxn modelId="{90B7A63F-8FE0-4401-BF7C-A70862E8F7E4}" type="presParOf" srcId="{1E01AC7F-71FB-4073-B36E-AA78FDB134C3}" destId="{FD655BDE-7D6D-4D4C-99BF-097F9E098271}" srcOrd="8" destOrd="0" presId="urn:microsoft.com/office/officeart/2008/layout/VerticalAccentList"/>
    <dgm:cxn modelId="{76B86C89-4F7F-4392-89EF-35E6EA316D6F}" type="presParOf" srcId="{1E01AC7F-71FB-4073-B36E-AA78FDB134C3}" destId="{77523CF1-34D2-47B7-9AFC-3E6557D1F987}" srcOrd="9" destOrd="0" presId="urn:microsoft.com/office/officeart/2008/layout/VerticalAccentList"/>
    <dgm:cxn modelId="{B78EDA09-2382-4E0C-9C94-B4F386E026E5}" type="presParOf" srcId="{77523CF1-34D2-47B7-9AFC-3E6557D1F987}" destId="{90A21226-95CC-4043-AB0B-D1CEBD333FE1}" srcOrd="0" destOrd="0" presId="urn:microsoft.com/office/officeart/2008/layout/VerticalAccentList"/>
    <dgm:cxn modelId="{9F11551B-C15C-46F3-BD1C-A24220071781}" type="presParOf" srcId="{1E01AC7F-71FB-4073-B36E-AA78FDB134C3}" destId="{10A72483-6805-497D-8C76-2C8C45A6FD8D}" srcOrd="10" destOrd="0" presId="urn:microsoft.com/office/officeart/2008/layout/VerticalAccentList"/>
    <dgm:cxn modelId="{6DB95508-4BAC-4BBA-9D4B-9A98388FECD2}" type="presParOf" srcId="{10A72483-6805-497D-8C76-2C8C45A6FD8D}" destId="{F12D48F5-9C4F-4F3F-BD50-8589C70D4C9C}" srcOrd="0" destOrd="0" presId="urn:microsoft.com/office/officeart/2008/layout/VerticalAccentList"/>
    <dgm:cxn modelId="{63482055-7B92-47D0-B6B2-CAEA4E2BAB17}" type="presParOf" srcId="{10A72483-6805-497D-8C76-2C8C45A6FD8D}" destId="{C46DC9AD-EACF-4F4D-BD23-238C4A1F836E}" srcOrd="1" destOrd="0" presId="urn:microsoft.com/office/officeart/2008/layout/VerticalAccentList"/>
    <dgm:cxn modelId="{99F816B2-BF6F-4D36-A754-ED3B6DAF21FB}" type="presParOf" srcId="{10A72483-6805-497D-8C76-2C8C45A6FD8D}" destId="{1F457264-B766-4E6D-ACB1-ED47744B1EE3}" srcOrd="2" destOrd="0" presId="urn:microsoft.com/office/officeart/2008/layout/VerticalAccentList"/>
    <dgm:cxn modelId="{28AFADDD-3A8F-49A8-9891-6DAAF2E629C3}" type="presParOf" srcId="{10A72483-6805-497D-8C76-2C8C45A6FD8D}" destId="{3AE65D7F-14A9-40DD-8778-DED6ED3A108B}" srcOrd="3" destOrd="0" presId="urn:microsoft.com/office/officeart/2008/layout/VerticalAccentList"/>
    <dgm:cxn modelId="{B9C26332-C119-438E-81C2-09C137F8FEBA}" type="presParOf" srcId="{10A72483-6805-497D-8C76-2C8C45A6FD8D}" destId="{D378AE78-F9A6-4A22-A982-760DDF84F18E}" srcOrd="4" destOrd="0" presId="urn:microsoft.com/office/officeart/2008/layout/VerticalAccentList"/>
    <dgm:cxn modelId="{FB207F56-FB2D-4357-95B2-38F891399966}" type="presParOf" srcId="{10A72483-6805-497D-8C76-2C8C45A6FD8D}" destId="{6F324852-EA49-443F-96AB-7ECA7962DE9A}" srcOrd="5" destOrd="0" presId="urn:microsoft.com/office/officeart/2008/layout/VerticalAccentList"/>
    <dgm:cxn modelId="{9546B62A-3544-43A6-BAB5-44F0E5E987A7}" type="presParOf" srcId="{10A72483-6805-497D-8C76-2C8C45A6FD8D}" destId="{12A33C30-3B62-46D3-BE9B-6A272E6BB6DB}" srcOrd="6" destOrd="0" presId="urn:microsoft.com/office/officeart/2008/layout/VerticalAccentList"/>
    <dgm:cxn modelId="{C1E03DF7-1C79-4393-8812-9E8FAC068575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5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7ABCD4-4027-4E2C-AAA6-2834CAD91026}" type="presOf" srcId="{78FE3CF9-498F-460F-96F9-957C692112CB}" destId="{DBC9D1B5-3DBE-4DD3-AA13-A5B0390AC8AE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941380E0-5604-4D80-89C9-75BF2ACB9EF3}" type="presOf" srcId="{315A30D1-F7FC-447A-850E-4366E887068B}" destId="{493CC205-273B-43D2-8147-A968DB37E418}" srcOrd="0" destOrd="0" presId="urn:microsoft.com/office/officeart/2008/layout/VerticalAccentList"/>
    <dgm:cxn modelId="{AAEB0792-A21E-459E-8A56-924F2CE428B1}" type="presOf" srcId="{98713FB6-15CE-4E97-A060-C7AC674814FB}" destId="{1E01AC7F-71FB-4073-B36E-AA78FDB134C3}" srcOrd="0" destOrd="0" presId="urn:microsoft.com/office/officeart/2008/layout/VerticalAccentList"/>
    <dgm:cxn modelId="{11DA5D8A-5D16-4DB7-BE64-F91580AA185A}" type="presOf" srcId="{9B66A682-78FA-4CDE-B8EA-7D1F37CA3F74}" destId="{A32775CB-64CD-4E75-A1B0-BC7D2AF93A8F}" srcOrd="0" destOrd="0" presId="urn:microsoft.com/office/officeart/2008/layout/VerticalAccentList"/>
    <dgm:cxn modelId="{46D49B3B-5BAA-4325-85E5-FF2668397B50}" type="presOf" srcId="{BB6E9DFA-E2FD-4354-8ECF-BAC02F532D3B}" destId="{C0E14271-1D8B-4106-B362-5C4CDDCFCF2F}" srcOrd="0" destOrd="0" presId="urn:microsoft.com/office/officeart/2008/layout/VerticalAccentList"/>
    <dgm:cxn modelId="{F3FBCE49-C1E8-4BD3-9D1A-CC147D4262B6}" type="presOf" srcId="{C09FB694-A32C-46F3-AFD6-BE11093F3CD9}" destId="{0294FFB1-BF59-4547-9839-BB54D3945D81}" srcOrd="0" destOrd="0" presId="urn:microsoft.com/office/officeart/2008/layout/VerticalAccentList"/>
    <dgm:cxn modelId="{2155BF98-DD25-424B-BF63-7EC2820E45B9}" type="presOf" srcId="{70D8EF60-521A-4A4A-8346-F9EA77C52882}" destId="{161A454F-62C3-4B8F-9581-D2989EDE88F5}" srcOrd="0" destOrd="0" presId="urn:microsoft.com/office/officeart/2008/layout/VerticalAccentList"/>
    <dgm:cxn modelId="{218E5C25-A3FD-499C-8910-28D2AB56D052}" type="presOf" srcId="{2811F4B0-C6E9-478C-9A00-159ED70320EE}" destId="{33813E8A-893E-45A7-A7C9-70620569C06D}" srcOrd="0" destOrd="0" presId="urn:microsoft.com/office/officeart/2008/layout/VerticalAccentList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920CD8D9-70F5-48A4-BFDC-930304B1619E}" type="presOf" srcId="{59ABC1E4-CC41-4B4C-84C9-D4B755AE581F}" destId="{90A21226-95CC-4043-AB0B-D1CEBD333FE1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F8008610-72C9-4069-9A31-10DE78E2B2F5}" type="presParOf" srcId="{1E01AC7F-71FB-4073-B36E-AA78FDB134C3}" destId="{7CF7E04C-5460-4766-B5EE-B32CE3BEA830}" srcOrd="0" destOrd="0" presId="urn:microsoft.com/office/officeart/2008/layout/VerticalAccentList"/>
    <dgm:cxn modelId="{CA333F33-1423-469F-917E-04CBE8AE5ECC}" type="presParOf" srcId="{7CF7E04C-5460-4766-B5EE-B32CE3BEA830}" destId="{493CC205-273B-43D2-8147-A968DB37E418}" srcOrd="0" destOrd="0" presId="urn:microsoft.com/office/officeart/2008/layout/VerticalAccentList"/>
    <dgm:cxn modelId="{F46F84C8-E22F-482D-BD1F-38C17B8524DE}" type="presParOf" srcId="{1E01AC7F-71FB-4073-B36E-AA78FDB134C3}" destId="{F0233020-1503-4E71-9FE2-C59AD3ACE9E3}" srcOrd="1" destOrd="0" presId="urn:microsoft.com/office/officeart/2008/layout/VerticalAccentList"/>
    <dgm:cxn modelId="{FE1A86A4-250B-418C-A2F5-94F267A001E5}" type="presParOf" srcId="{F0233020-1503-4E71-9FE2-C59AD3ACE9E3}" destId="{532AE816-276E-462A-9C91-330A61206488}" srcOrd="0" destOrd="0" presId="urn:microsoft.com/office/officeart/2008/layout/VerticalAccentList"/>
    <dgm:cxn modelId="{2EE990D2-F03C-45F6-AB71-E37FC6ADEBFD}" type="presParOf" srcId="{F0233020-1503-4E71-9FE2-C59AD3ACE9E3}" destId="{0DD470E0-9193-4CE3-A89C-643E67A92E4B}" srcOrd="1" destOrd="0" presId="urn:microsoft.com/office/officeart/2008/layout/VerticalAccentList"/>
    <dgm:cxn modelId="{A5B41298-3EC9-4F5B-935E-30E072C45887}" type="presParOf" srcId="{F0233020-1503-4E71-9FE2-C59AD3ACE9E3}" destId="{F3464CB9-6E04-468B-A868-24C79FAE1E6B}" srcOrd="2" destOrd="0" presId="urn:microsoft.com/office/officeart/2008/layout/VerticalAccentList"/>
    <dgm:cxn modelId="{A6115AF4-E92E-40F5-89B9-02D4C3CA39D4}" type="presParOf" srcId="{F0233020-1503-4E71-9FE2-C59AD3ACE9E3}" destId="{A3D0E4E1-885E-48A1-8250-F99B96636F28}" srcOrd="3" destOrd="0" presId="urn:microsoft.com/office/officeart/2008/layout/VerticalAccentList"/>
    <dgm:cxn modelId="{F16BD48E-3842-4420-ACC5-F1F72BD4FB23}" type="presParOf" srcId="{F0233020-1503-4E71-9FE2-C59AD3ACE9E3}" destId="{2CBDA0D0-94ED-4D16-875E-4BC2168D2B3C}" srcOrd="4" destOrd="0" presId="urn:microsoft.com/office/officeart/2008/layout/VerticalAccentList"/>
    <dgm:cxn modelId="{B3B777D5-9057-4199-A713-363E0ABC2A58}" type="presParOf" srcId="{F0233020-1503-4E71-9FE2-C59AD3ACE9E3}" destId="{B4E9250E-7281-4739-B50B-F9F241C19D4F}" srcOrd="5" destOrd="0" presId="urn:microsoft.com/office/officeart/2008/layout/VerticalAccentList"/>
    <dgm:cxn modelId="{FDE7FB4B-786A-40F4-9D5A-92C4337B62F8}" type="presParOf" srcId="{F0233020-1503-4E71-9FE2-C59AD3ACE9E3}" destId="{61E30D2D-1596-446B-867A-F0B27F48C000}" srcOrd="6" destOrd="0" presId="urn:microsoft.com/office/officeart/2008/layout/VerticalAccentList"/>
    <dgm:cxn modelId="{FAB1F016-BE38-4045-8844-15967A6DDB11}" type="presParOf" srcId="{F0233020-1503-4E71-9FE2-C59AD3ACE9E3}" destId="{DBC9D1B5-3DBE-4DD3-AA13-A5B0390AC8AE}" srcOrd="7" destOrd="0" presId="urn:microsoft.com/office/officeart/2008/layout/VerticalAccentList"/>
    <dgm:cxn modelId="{98B31892-AD6F-4987-9597-4F67E4560925}" type="presParOf" srcId="{1E01AC7F-71FB-4073-B36E-AA78FDB134C3}" destId="{67248394-44E6-4220-A506-3869BB81E191}" srcOrd="2" destOrd="0" presId="urn:microsoft.com/office/officeart/2008/layout/VerticalAccentList"/>
    <dgm:cxn modelId="{D7C0F0B6-0E39-4D52-A52A-FB51307D7E9B}" type="presParOf" srcId="{1E01AC7F-71FB-4073-B36E-AA78FDB134C3}" destId="{813EC96F-3A39-4BA9-A1D2-00841129C5B1}" srcOrd="3" destOrd="0" presId="urn:microsoft.com/office/officeart/2008/layout/VerticalAccentList"/>
    <dgm:cxn modelId="{75C1B8F3-D54E-4361-B1EE-63F787970D29}" type="presParOf" srcId="{813EC96F-3A39-4BA9-A1D2-00841129C5B1}" destId="{C0E14271-1D8B-4106-B362-5C4CDDCFCF2F}" srcOrd="0" destOrd="0" presId="urn:microsoft.com/office/officeart/2008/layout/VerticalAccentList"/>
    <dgm:cxn modelId="{CC5850E6-5C13-480F-A14B-56A60C009904}" type="presParOf" srcId="{1E01AC7F-71FB-4073-B36E-AA78FDB134C3}" destId="{B9785104-44DD-4529-BDEA-61B923292D90}" srcOrd="4" destOrd="0" presId="urn:microsoft.com/office/officeart/2008/layout/VerticalAccentList"/>
    <dgm:cxn modelId="{BABFB40B-6B9B-4B0A-8D6E-7DEAF8BD9A7D}" type="presParOf" srcId="{B9785104-44DD-4529-BDEA-61B923292D90}" destId="{98BAFF73-85D5-451D-85FD-D93226283910}" srcOrd="0" destOrd="0" presId="urn:microsoft.com/office/officeart/2008/layout/VerticalAccentList"/>
    <dgm:cxn modelId="{14FF4080-580A-4189-B008-D9E470931E98}" type="presParOf" srcId="{B9785104-44DD-4529-BDEA-61B923292D90}" destId="{BB540B74-8CED-460A-A51B-C42768415631}" srcOrd="1" destOrd="0" presId="urn:microsoft.com/office/officeart/2008/layout/VerticalAccentList"/>
    <dgm:cxn modelId="{08B2C8CB-19AC-4817-A1B5-7758CED9EF89}" type="presParOf" srcId="{B9785104-44DD-4529-BDEA-61B923292D90}" destId="{B35657AE-8B46-498D-95F4-B2BBB3E775D0}" srcOrd="2" destOrd="0" presId="urn:microsoft.com/office/officeart/2008/layout/VerticalAccentList"/>
    <dgm:cxn modelId="{1C14A8D8-908A-45B8-9792-1A845605FBF9}" type="presParOf" srcId="{B9785104-44DD-4529-BDEA-61B923292D90}" destId="{755B1BA6-874A-46AB-8D98-87FDB5DE0F36}" srcOrd="3" destOrd="0" presId="urn:microsoft.com/office/officeart/2008/layout/VerticalAccentList"/>
    <dgm:cxn modelId="{067EAF35-1E1C-4BFB-93AF-2A05D511EEA2}" type="presParOf" srcId="{B9785104-44DD-4529-BDEA-61B923292D90}" destId="{486200E7-1859-4F57-B8D2-4A2138EB1471}" srcOrd="4" destOrd="0" presId="urn:microsoft.com/office/officeart/2008/layout/VerticalAccentList"/>
    <dgm:cxn modelId="{42C36582-BC5F-4900-A5EF-6F63F2876B1A}" type="presParOf" srcId="{B9785104-44DD-4529-BDEA-61B923292D90}" destId="{488C2945-0646-43A9-A0E8-949670042FBE}" srcOrd="5" destOrd="0" presId="urn:microsoft.com/office/officeart/2008/layout/VerticalAccentList"/>
    <dgm:cxn modelId="{249113DA-28AD-4FCB-ABDB-4A6236B8729A}" type="presParOf" srcId="{B9785104-44DD-4529-BDEA-61B923292D90}" destId="{94939F5E-7A7D-409E-8F33-5DAE3D9A8EC4}" srcOrd="6" destOrd="0" presId="urn:microsoft.com/office/officeart/2008/layout/VerticalAccentList"/>
    <dgm:cxn modelId="{8AE5E47B-CE60-4A32-84C5-D75064999626}" type="presParOf" srcId="{B9785104-44DD-4529-BDEA-61B923292D90}" destId="{33813E8A-893E-45A7-A7C9-70620569C06D}" srcOrd="7" destOrd="0" presId="urn:microsoft.com/office/officeart/2008/layout/VerticalAccentList"/>
    <dgm:cxn modelId="{B2648A4A-DBA9-43AC-823C-1A86C47A3756}" type="presParOf" srcId="{1E01AC7F-71FB-4073-B36E-AA78FDB134C3}" destId="{7A86980C-4FD1-43BB-9317-E356207C6241}" srcOrd="5" destOrd="0" presId="urn:microsoft.com/office/officeart/2008/layout/VerticalAccentList"/>
    <dgm:cxn modelId="{C5D57DC8-3D81-4CBD-9B9E-2C425D640378}" type="presParOf" srcId="{1E01AC7F-71FB-4073-B36E-AA78FDB134C3}" destId="{5417A8B8-8436-4042-97A1-8AFF0E57701C}" srcOrd="6" destOrd="0" presId="urn:microsoft.com/office/officeart/2008/layout/VerticalAccentList"/>
    <dgm:cxn modelId="{5B7A8F56-9A28-473B-AA0F-A73EECD7518C}" type="presParOf" srcId="{5417A8B8-8436-4042-97A1-8AFF0E57701C}" destId="{0294FFB1-BF59-4547-9839-BB54D3945D81}" srcOrd="0" destOrd="0" presId="urn:microsoft.com/office/officeart/2008/layout/VerticalAccentList"/>
    <dgm:cxn modelId="{F1841C21-4A54-4EFF-AB6C-47830879326F}" type="presParOf" srcId="{1E01AC7F-71FB-4073-B36E-AA78FDB134C3}" destId="{3A3A7929-15F7-4E05-B04B-ED0D58E740DD}" srcOrd="7" destOrd="0" presId="urn:microsoft.com/office/officeart/2008/layout/VerticalAccentList"/>
    <dgm:cxn modelId="{82A497AD-4999-4E21-A6CD-66EC3D55476C}" type="presParOf" srcId="{3A3A7929-15F7-4E05-B04B-ED0D58E740DD}" destId="{C0A304D2-ABDC-417C-91A6-D80281896DE9}" srcOrd="0" destOrd="0" presId="urn:microsoft.com/office/officeart/2008/layout/VerticalAccentList"/>
    <dgm:cxn modelId="{85FC5DED-77C6-416D-8ECD-0012AF17F529}" type="presParOf" srcId="{3A3A7929-15F7-4E05-B04B-ED0D58E740DD}" destId="{B0E5F935-E25C-4E0D-AF5E-C2E6B223C614}" srcOrd="1" destOrd="0" presId="urn:microsoft.com/office/officeart/2008/layout/VerticalAccentList"/>
    <dgm:cxn modelId="{29BC1A4A-C82E-41E3-89A4-264D32B864E6}" type="presParOf" srcId="{3A3A7929-15F7-4E05-B04B-ED0D58E740DD}" destId="{9A274C08-2E42-46A0-BFF5-B9DA1380C656}" srcOrd="2" destOrd="0" presId="urn:microsoft.com/office/officeart/2008/layout/VerticalAccentList"/>
    <dgm:cxn modelId="{CBEEB200-CD89-48B3-B10A-C70060E56FE7}" type="presParOf" srcId="{3A3A7929-15F7-4E05-B04B-ED0D58E740DD}" destId="{0ABFDEC3-92B6-407F-98A3-15A9185F22B6}" srcOrd="3" destOrd="0" presId="urn:microsoft.com/office/officeart/2008/layout/VerticalAccentList"/>
    <dgm:cxn modelId="{E4E4653E-7FA5-4E21-AEDB-B920BCBB7465}" type="presParOf" srcId="{3A3A7929-15F7-4E05-B04B-ED0D58E740DD}" destId="{E99F0DDF-50A7-43A7-AFC5-CA15BE02538F}" srcOrd="4" destOrd="0" presId="urn:microsoft.com/office/officeart/2008/layout/VerticalAccentList"/>
    <dgm:cxn modelId="{2BC3F428-3ADE-45F3-AEE1-DEB4C6C080D4}" type="presParOf" srcId="{3A3A7929-15F7-4E05-B04B-ED0D58E740DD}" destId="{E150EFED-C9A0-48C2-AE27-4399F33CD4FC}" srcOrd="5" destOrd="0" presId="urn:microsoft.com/office/officeart/2008/layout/VerticalAccentList"/>
    <dgm:cxn modelId="{DA28D94F-F703-44A7-9E16-70DBD75740A3}" type="presParOf" srcId="{3A3A7929-15F7-4E05-B04B-ED0D58E740DD}" destId="{8A72EF29-D8F5-4B59-9346-BC86BD6ECB27}" srcOrd="6" destOrd="0" presId="urn:microsoft.com/office/officeart/2008/layout/VerticalAccentList"/>
    <dgm:cxn modelId="{EDDFB04A-7679-4E91-AEFE-476F3C119EC7}" type="presParOf" srcId="{3A3A7929-15F7-4E05-B04B-ED0D58E740DD}" destId="{A32775CB-64CD-4E75-A1B0-BC7D2AF93A8F}" srcOrd="7" destOrd="0" presId="urn:microsoft.com/office/officeart/2008/layout/VerticalAccentList"/>
    <dgm:cxn modelId="{8462A1D3-DC6B-42F6-91A5-BB353DCE74D4}" type="presParOf" srcId="{1E01AC7F-71FB-4073-B36E-AA78FDB134C3}" destId="{FD655BDE-7D6D-4D4C-99BF-097F9E098271}" srcOrd="8" destOrd="0" presId="urn:microsoft.com/office/officeart/2008/layout/VerticalAccentList"/>
    <dgm:cxn modelId="{7CB6E56D-882F-4863-B2E3-D794CAC5269C}" type="presParOf" srcId="{1E01AC7F-71FB-4073-B36E-AA78FDB134C3}" destId="{77523CF1-34D2-47B7-9AFC-3E6557D1F987}" srcOrd="9" destOrd="0" presId="urn:microsoft.com/office/officeart/2008/layout/VerticalAccentList"/>
    <dgm:cxn modelId="{AA81A62B-7DE2-4A22-A70A-E142F8B2C92C}" type="presParOf" srcId="{77523CF1-34D2-47B7-9AFC-3E6557D1F987}" destId="{90A21226-95CC-4043-AB0B-D1CEBD333FE1}" srcOrd="0" destOrd="0" presId="urn:microsoft.com/office/officeart/2008/layout/VerticalAccentList"/>
    <dgm:cxn modelId="{884C70AE-13EE-4AD7-A0B8-8D2155D62D96}" type="presParOf" srcId="{1E01AC7F-71FB-4073-B36E-AA78FDB134C3}" destId="{10A72483-6805-497D-8C76-2C8C45A6FD8D}" srcOrd="10" destOrd="0" presId="urn:microsoft.com/office/officeart/2008/layout/VerticalAccentList"/>
    <dgm:cxn modelId="{8E7E58BE-AFE7-4CB1-814D-D7550B45D114}" type="presParOf" srcId="{10A72483-6805-497D-8C76-2C8C45A6FD8D}" destId="{F12D48F5-9C4F-4F3F-BD50-8589C70D4C9C}" srcOrd="0" destOrd="0" presId="urn:microsoft.com/office/officeart/2008/layout/VerticalAccentList"/>
    <dgm:cxn modelId="{9B46F7A5-B90C-4981-A430-AE8D18AF95DA}" type="presParOf" srcId="{10A72483-6805-497D-8C76-2C8C45A6FD8D}" destId="{C46DC9AD-EACF-4F4D-BD23-238C4A1F836E}" srcOrd="1" destOrd="0" presId="urn:microsoft.com/office/officeart/2008/layout/VerticalAccentList"/>
    <dgm:cxn modelId="{35BCBD57-26BF-4ACE-BE44-CF8D3B4F8EA2}" type="presParOf" srcId="{10A72483-6805-497D-8C76-2C8C45A6FD8D}" destId="{1F457264-B766-4E6D-ACB1-ED47744B1EE3}" srcOrd="2" destOrd="0" presId="urn:microsoft.com/office/officeart/2008/layout/VerticalAccentList"/>
    <dgm:cxn modelId="{5D01B854-0761-4A1C-AF3E-F6F32239DDD2}" type="presParOf" srcId="{10A72483-6805-497D-8C76-2C8C45A6FD8D}" destId="{3AE65D7F-14A9-40DD-8778-DED6ED3A108B}" srcOrd="3" destOrd="0" presId="urn:microsoft.com/office/officeart/2008/layout/VerticalAccentList"/>
    <dgm:cxn modelId="{210A459C-8875-47D1-B7EB-3665E8B5F300}" type="presParOf" srcId="{10A72483-6805-497D-8C76-2C8C45A6FD8D}" destId="{D378AE78-F9A6-4A22-A982-760DDF84F18E}" srcOrd="4" destOrd="0" presId="urn:microsoft.com/office/officeart/2008/layout/VerticalAccentList"/>
    <dgm:cxn modelId="{AA3BC774-FFE2-4346-8E3B-F724519B0F11}" type="presParOf" srcId="{10A72483-6805-497D-8C76-2C8C45A6FD8D}" destId="{6F324852-EA49-443F-96AB-7ECA7962DE9A}" srcOrd="5" destOrd="0" presId="urn:microsoft.com/office/officeart/2008/layout/VerticalAccentList"/>
    <dgm:cxn modelId="{8B675E52-9F2B-4839-80FA-903AD5A5D560}" type="presParOf" srcId="{10A72483-6805-497D-8C76-2C8C45A6FD8D}" destId="{12A33C30-3B62-46D3-BE9B-6A272E6BB6DB}" srcOrd="6" destOrd="0" presId="urn:microsoft.com/office/officeart/2008/layout/VerticalAccentList"/>
    <dgm:cxn modelId="{B326518D-60F6-4639-9CA4-AD5BFADD622E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5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7ABCD4-4027-4E2C-AAA6-2834CAD91026}" type="presOf" srcId="{78FE3CF9-498F-460F-96F9-957C692112CB}" destId="{DBC9D1B5-3DBE-4DD3-AA13-A5B0390AC8AE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941380E0-5604-4D80-89C9-75BF2ACB9EF3}" type="presOf" srcId="{315A30D1-F7FC-447A-850E-4366E887068B}" destId="{493CC205-273B-43D2-8147-A968DB37E418}" srcOrd="0" destOrd="0" presId="urn:microsoft.com/office/officeart/2008/layout/VerticalAccentList"/>
    <dgm:cxn modelId="{AAEB0792-A21E-459E-8A56-924F2CE428B1}" type="presOf" srcId="{98713FB6-15CE-4E97-A060-C7AC674814FB}" destId="{1E01AC7F-71FB-4073-B36E-AA78FDB134C3}" srcOrd="0" destOrd="0" presId="urn:microsoft.com/office/officeart/2008/layout/VerticalAccentList"/>
    <dgm:cxn modelId="{11DA5D8A-5D16-4DB7-BE64-F91580AA185A}" type="presOf" srcId="{9B66A682-78FA-4CDE-B8EA-7D1F37CA3F74}" destId="{A32775CB-64CD-4E75-A1B0-BC7D2AF93A8F}" srcOrd="0" destOrd="0" presId="urn:microsoft.com/office/officeart/2008/layout/VerticalAccentList"/>
    <dgm:cxn modelId="{46D49B3B-5BAA-4325-85E5-FF2668397B50}" type="presOf" srcId="{BB6E9DFA-E2FD-4354-8ECF-BAC02F532D3B}" destId="{C0E14271-1D8B-4106-B362-5C4CDDCFCF2F}" srcOrd="0" destOrd="0" presId="urn:microsoft.com/office/officeart/2008/layout/VerticalAccentList"/>
    <dgm:cxn modelId="{F3FBCE49-C1E8-4BD3-9D1A-CC147D4262B6}" type="presOf" srcId="{C09FB694-A32C-46F3-AFD6-BE11093F3CD9}" destId="{0294FFB1-BF59-4547-9839-BB54D3945D81}" srcOrd="0" destOrd="0" presId="urn:microsoft.com/office/officeart/2008/layout/VerticalAccentList"/>
    <dgm:cxn modelId="{2155BF98-DD25-424B-BF63-7EC2820E45B9}" type="presOf" srcId="{70D8EF60-521A-4A4A-8346-F9EA77C52882}" destId="{161A454F-62C3-4B8F-9581-D2989EDE88F5}" srcOrd="0" destOrd="0" presId="urn:microsoft.com/office/officeart/2008/layout/VerticalAccentList"/>
    <dgm:cxn modelId="{218E5C25-A3FD-499C-8910-28D2AB56D052}" type="presOf" srcId="{2811F4B0-C6E9-478C-9A00-159ED70320EE}" destId="{33813E8A-893E-45A7-A7C9-70620569C06D}" srcOrd="0" destOrd="0" presId="urn:microsoft.com/office/officeart/2008/layout/VerticalAccentList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920CD8D9-70F5-48A4-BFDC-930304B1619E}" type="presOf" srcId="{59ABC1E4-CC41-4B4C-84C9-D4B755AE581F}" destId="{90A21226-95CC-4043-AB0B-D1CEBD333FE1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F8008610-72C9-4069-9A31-10DE78E2B2F5}" type="presParOf" srcId="{1E01AC7F-71FB-4073-B36E-AA78FDB134C3}" destId="{7CF7E04C-5460-4766-B5EE-B32CE3BEA830}" srcOrd="0" destOrd="0" presId="urn:microsoft.com/office/officeart/2008/layout/VerticalAccentList"/>
    <dgm:cxn modelId="{CA333F33-1423-469F-917E-04CBE8AE5ECC}" type="presParOf" srcId="{7CF7E04C-5460-4766-B5EE-B32CE3BEA830}" destId="{493CC205-273B-43D2-8147-A968DB37E418}" srcOrd="0" destOrd="0" presId="urn:microsoft.com/office/officeart/2008/layout/VerticalAccentList"/>
    <dgm:cxn modelId="{F46F84C8-E22F-482D-BD1F-38C17B8524DE}" type="presParOf" srcId="{1E01AC7F-71FB-4073-B36E-AA78FDB134C3}" destId="{F0233020-1503-4E71-9FE2-C59AD3ACE9E3}" srcOrd="1" destOrd="0" presId="urn:microsoft.com/office/officeart/2008/layout/VerticalAccentList"/>
    <dgm:cxn modelId="{FE1A86A4-250B-418C-A2F5-94F267A001E5}" type="presParOf" srcId="{F0233020-1503-4E71-9FE2-C59AD3ACE9E3}" destId="{532AE816-276E-462A-9C91-330A61206488}" srcOrd="0" destOrd="0" presId="urn:microsoft.com/office/officeart/2008/layout/VerticalAccentList"/>
    <dgm:cxn modelId="{2EE990D2-F03C-45F6-AB71-E37FC6ADEBFD}" type="presParOf" srcId="{F0233020-1503-4E71-9FE2-C59AD3ACE9E3}" destId="{0DD470E0-9193-4CE3-A89C-643E67A92E4B}" srcOrd="1" destOrd="0" presId="urn:microsoft.com/office/officeart/2008/layout/VerticalAccentList"/>
    <dgm:cxn modelId="{A5B41298-3EC9-4F5B-935E-30E072C45887}" type="presParOf" srcId="{F0233020-1503-4E71-9FE2-C59AD3ACE9E3}" destId="{F3464CB9-6E04-468B-A868-24C79FAE1E6B}" srcOrd="2" destOrd="0" presId="urn:microsoft.com/office/officeart/2008/layout/VerticalAccentList"/>
    <dgm:cxn modelId="{A6115AF4-E92E-40F5-89B9-02D4C3CA39D4}" type="presParOf" srcId="{F0233020-1503-4E71-9FE2-C59AD3ACE9E3}" destId="{A3D0E4E1-885E-48A1-8250-F99B96636F28}" srcOrd="3" destOrd="0" presId="urn:microsoft.com/office/officeart/2008/layout/VerticalAccentList"/>
    <dgm:cxn modelId="{F16BD48E-3842-4420-ACC5-F1F72BD4FB23}" type="presParOf" srcId="{F0233020-1503-4E71-9FE2-C59AD3ACE9E3}" destId="{2CBDA0D0-94ED-4D16-875E-4BC2168D2B3C}" srcOrd="4" destOrd="0" presId="urn:microsoft.com/office/officeart/2008/layout/VerticalAccentList"/>
    <dgm:cxn modelId="{B3B777D5-9057-4199-A713-363E0ABC2A58}" type="presParOf" srcId="{F0233020-1503-4E71-9FE2-C59AD3ACE9E3}" destId="{B4E9250E-7281-4739-B50B-F9F241C19D4F}" srcOrd="5" destOrd="0" presId="urn:microsoft.com/office/officeart/2008/layout/VerticalAccentList"/>
    <dgm:cxn modelId="{FDE7FB4B-786A-40F4-9D5A-92C4337B62F8}" type="presParOf" srcId="{F0233020-1503-4E71-9FE2-C59AD3ACE9E3}" destId="{61E30D2D-1596-446B-867A-F0B27F48C000}" srcOrd="6" destOrd="0" presId="urn:microsoft.com/office/officeart/2008/layout/VerticalAccentList"/>
    <dgm:cxn modelId="{FAB1F016-BE38-4045-8844-15967A6DDB11}" type="presParOf" srcId="{F0233020-1503-4E71-9FE2-C59AD3ACE9E3}" destId="{DBC9D1B5-3DBE-4DD3-AA13-A5B0390AC8AE}" srcOrd="7" destOrd="0" presId="urn:microsoft.com/office/officeart/2008/layout/VerticalAccentList"/>
    <dgm:cxn modelId="{98B31892-AD6F-4987-9597-4F67E4560925}" type="presParOf" srcId="{1E01AC7F-71FB-4073-B36E-AA78FDB134C3}" destId="{67248394-44E6-4220-A506-3869BB81E191}" srcOrd="2" destOrd="0" presId="urn:microsoft.com/office/officeart/2008/layout/VerticalAccentList"/>
    <dgm:cxn modelId="{D7C0F0B6-0E39-4D52-A52A-FB51307D7E9B}" type="presParOf" srcId="{1E01AC7F-71FB-4073-B36E-AA78FDB134C3}" destId="{813EC96F-3A39-4BA9-A1D2-00841129C5B1}" srcOrd="3" destOrd="0" presId="urn:microsoft.com/office/officeart/2008/layout/VerticalAccentList"/>
    <dgm:cxn modelId="{75C1B8F3-D54E-4361-B1EE-63F787970D29}" type="presParOf" srcId="{813EC96F-3A39-4BA9-A1D2-00841129C5B1}" destId="{C0E14271-1D8B-4106-B362-5C4CDDCFCF2F}" srcOrd="0" destOrd="0" presId="urn:microsoft.com/office/officeart/2008/layout/VerticalAccentList"/>
    <dgm:cxn modelId="{CC5850E6-5C13-480F-A14B-56A60C009904}" type="presParOf" srcId="{1E01AC7F-71FB-4073-B36E-AA78FDB134C3}" destId="{B9785104-44DD-4529-BDEA-61B923292D90}" srcOrd="4" destOrd="0" presId="urn:microsoft.com/office/officeart/2008/layout/VerticalAccentList"/>
    <dgm:cxn modelId="{BABFB40B-6B9B-4B0A-8D6E-7DEAF8BD9A7D}" type="presParOf" srcId="{B9785104-44DD-4529-BDEA-61B923292D90}" destId="{98BAFF73-85D5-451D-85FD-D93226283910}" srcOrd="0" destOrd="0" presId="urn:microsoft.com/office/officeart/2008/layout/VerticalAccentList"/>
    <dgm:cxn modelId="{14FF4080-580A-4189-B008-D9E470931E98}" type="presParOf" srcId="{B9785104-44DD-4529-BDEA-61B923292D90}" destId="{BB540B74-8CED-460A-A51B-C42768415631}" srcOrd="1" destOrd="0" presId="urn:microsoft.com/office/officeart/2008/layout/VerticalAccentList"/>
    <dgm:cxn modelId="{08B2C8CB-19AC-4817-A1B5-7758CED9EF89}" type="presParOf" srcId="{B9785104-44DD-4529-BDEA-61B923292D90}" destId="{B35657AE-8B46-498D-95F4-B2BBB3E775D0}" srcOrd="2" destOrd="0" presId="urn:microsoft.com/office/officeart/2008/layout/VerticalAccentList"/>
    <dgm:cxn modelId="{1C14A8D8-908A-45B8-9792-1A845605FBF9}" type="presParOf" srcId="{B9785104-44DD-4529-BDEA-61B923292D90}" destId="{755B1BA6-874A-46AB-8D98-87FDB5DE0F36}" srcOrd="3" destOrd="0" presId="urn:microsoft.com/office/officeart/2008/layout/VerticalAccentList"/>
    <dgm:cxn modelId="{067EAF35-1E1C-4BFB-93AF-2A05D511EEA2}" type="presParOf" srcId="{B9785104-44DD-4529-BDEA-61B923292D90}" destId="{486200E7-1859-4F57-B8D2-4A2138EB1471}" srcOrd="4" destOrd="0" presId="urn:microsoft.com/office/officeart/2008/layout/VerticalAccentList"/>
    <dgm:cxn modelId="{42C36582-BC5F-4900-A5EF-6F63F2876B1A}" type="presParOf" srcId="{B9785104-44DD-4529-BDEA-61B923292D90}" destId="{488C2945-0646-43A9-A0E8-949670042FBE}" srcOrd="5" destOrd="0" presId="urn:microsoft.com/office/officeart/2008/layout/VerticalAccentList"/>
    <dgm:cxn modelId="{249113DA-28AD-4FCB-ABDB-4A6236B8729A}" type="presParOf" srcId="{B9785104-44DD-4529-BDEA-61B923292D90}" destId="{94939F5E-7A7D-409E-8F33-5DAE3D9A8EC4}" srcOrd="6" destOrd="0" presId="urn:microsoft.com/office/officeart/2008/layout/VerticalAccentList"/>
    <dgm:cxn modelId="{8AE5E47B-CE60-4A32-84C5-D75064999626}" type="presParOf" srcId="{B9785104-44DD-4529-BDEA-61B923292D90}" destId="{33813E8A-893E-45A7-A7C9-70620569C06D}" srcOrd="7" destOrd="0" presId="urn:microsoft.com/office/officeart/2008/layout/VerticalAccentList"/>
    <dgm:cxn modelId="{B2648A4A-DBA9-43AC-823C-1A86C47A3756}" type="presParOf" srcId="{1E01AC7F-71FB-4073-B36E-AA78FDB134C3}" destId="{7A86980C-4FD1-43BB-9317-E356207C6241}" srcOrd="5" destOrd="0" presId="urn:microsoft.com/office/officeart/2008/layout/VerticalAccentList"/>
    <dgm:cxn modelId="{C5D57DC8-3D81-4CBD-9B9E-2C425D640378}" type="presParOf" srcId="{1E01AC7F-71FB-4073-B36E-AA78FDB134C3}" destId="{5417A8B8-8436-4042-97A1-8AFF0E57701C}" srcOrd="6" destOrd="0" presId="urn:microsoft.com/office/officeart/2008/layout/VerticalAccentList"/>
    <dgm:cxn modelId="{5B7A8F56-9A28-473B-AA0F-A73EECD7518C}" type="presParOf" srcId="{5417A8B8-8436-4042-97A1-8AFF0E57701C}" destId="{0294FFB1-BF59-4547-9839-BB54D3945D81}" srcOrd="0" destOrd="0" presId="urn:microsoft.com/office/officeart/2008/layout/VerticalAccentList"/>
    <dgm:cxn modelId="{F1841C21-4A54-4EFF-AB6C-47830879326F}" type="presParOf" srcId="{1E01AC7F-71FB-4073-B36E-AA78FDB134C3}" destId="{3A3A7929-15F7-4E05-B04B-ED0D58E740DD}" srcOrd="7" destOrd="0" presId="urn:microsoft.com/office/officeart/2008/layout/VerticalAccentList"/>
    <dgm:cxn modelId="{82A497AD-4999-4E21-A6CD-66EC3D55476C}" type="presParOf" srcId="{3A3A7929-15F7-4E05-B04B-ED0D58E740DD}" destId="{C0A304D2-ABDC-417C-91A6-D80281896DE9}" srcOrd="0" destOrd="0" presId="urn:microsoft.com/office/officeart/2008/layout/VerticalAccentList"/>
    <dgm:cxn modelId="{85FC5DED-77C6-416D-8ECD-0012AF17F529}" type="presParOf" srcId="{3A3A7929-15F7-4E05-B04B-ED0D58E740DD}" destId="{B0E5F935-E25C-4E0D-AF5E-C2E6B223C614}" srcOrd="1" destOrd="0" presId="urn:microsoft.com/office/officeart/2008/layout/VerticalAccentList"/>
    <dgm:cxn modelId="{29BC1A4A-C82E-41E3-89A4-264D32B864E6}" type="presParOf" srcId="{3A3A7929-15F7-4E05-B04B-ED0D58E740DD}" destId="{9A274C08-2E42-46A0-BFF5-B9DA1380C656}" srcOrd="2" destOrd="0" presId="urn:microsoft.com/office/officeart/2008/layout/VerticalAccentList"/>
    <dgm:cxn modelId="{CBEEB200-CD89-48B3-B10A-C70060E56FE7}" type="presParOf" srcId="{3A3A7929-15F7-4E05-B04B-ED0D58E740DD}" destId="{0ABFDEC3-92B6-407F-98A3-15A9185F22B6}" srcOrd="3" destOrd="0" presId="urn:microsoft.com/office/officeart/2008/layout/VerticalAccentList"/>
    <dgm:cxn modelId="{E4E4653E-7FA5-4E21-AEDB-B920BCBB7465}" type="presParOf" srcId="{3A3A7929-15F7-4E05-B04B-ED0D58E740DD}" destId="{E99F0DDF-50A7-43A7-AFC5-CA15BE02538F}" srcOrd="4" destOrd="0" presId="urn:microsoft.com/office/officeart/2008/layout/VerticalAccentList"/>
    <dgm:cxn modelId="{2BC3F428-3ADE-45F3-AEE1-DEB4C6C080D4}" type="presParOf" srcId="{3A3A7929-15F7-4E05-B04B-ED0D58E740DD}" destId="{E150EFED-C9A0-48C2-AE27-4399F33CD4FC}" srcOrd="5" destOrd="0" presId="urn:microsoft.com/office/officeart/2008/layout/VerticalAccentList"/>
    <dgm:cxn modelId="{DA28D94F-F703-44A7-9E16-70DBD75740A3}" type="presParOf" srcId="{3A3A7929-15F7-4E05-B04B-ED0D58E740DD}" destId="{8A72EF29-D8F5-4B59-9346-BC86BD6ECB27}" srcOrd="6" destOrd="0" presId="urn:microsoft.com/office/officeart/2008/layout/VerticalAccentList"/>
    <dgm:cxn modelId="{EDDFB04A-7679-4E91-AEFE-476F3C119EC7}" type="presParOf" srcId="{3A3A7929-15F7-4E05-B04B-ED0D58E740DD}" destId="{A32775CB-64CD-4E75-A1B0-BC7D2AF93A8F}" srcOrd="7" destOrd="0" presId="urn:microsoft.com/office/officeart/2008/layout/VerticalAccentList"/>
    <dgm:cxn modelId="{8462A1D3-DC6B-42F6-91A5-BB353DCE74D4}" type="presParOf" srcId="{1E01AC7F-71FB-4073-B36E-AA78FDB134C3}" destId="{FD655BDE-7D6D-4D4C-99BF-097F9E098271}" srcOrd="8" destOrd="0" presId="urn:microsoft.com/office/officeart/2008/layout/VerticalAccentList"/>
    <dgm:cxn modelId="{7CB6E56D-882F-4863-B2E3-D794CAC5269C}" type="presParOf" srcId="{1E01AC7F-71FB-4073-B36E-AA78FDB134C3}" destId="{77523CF1-34D2-47B7-9AFC-3E6557D1F987}" srcOrd="9" destOrd="0" presId="urn:microsoft.com/office/officeart/2008/layout/VerticalAccentList"/>
    <dgm:cxn modelId="{AA81A62B-7DE2-4A22-A70A-E142F8B2C92C}" type="presParOf" srcId="{77523CF1-34D2-47B7-9AFC-3E6557D1F987}" destId="{90A21226-95CC-4043-AB0B-D1CEBD333FE1}" srcOrd="0" destOrd="0" presId="urn:microsoft.com/office/officeart/2008/layout/VerticalAccentList"/>
    <dgm:cxn modelId="{884C70AE-13EE-4AD7-A0B8-8D2155D62D96}" type="presParOf" srcId="{1E01AC7F-71FB-4073-B36E-AA78FDB134C3}" destId="{10A72483-6805-497D-8C76-2C8C45A6FD8D}" srcOrd="10" destOrd="0" presId="urn:microsoft.com/office/officeart/2008/layout/VerticalAccentList"/>
    <dgm:cxn modelId="{8E7E58BE-AFE7-4CB1-814D-D7550B45D114}" type="presParOf" srcId="{10A72483-6805-497D-8C76-2C8C45A6FD8D}" destId="{F12D48F5-9C4F-4F3F-BD50-8589C70D4C9C}" srcOrd="0" destOrd="0" presId="urn:microsoft.com/office/officeart/2008/layout/VerticalAccentList"/>
    <dgm:cxn modelId="{9B46F7A5-B90C-4981-A430-AE8D18AF95DA}" type="presParOf" srcId="{10A72483-6805-497D-8C76-2C8C45A6FD8D}" destId="{C46DC9AD-EACF-4F4D-BD23-238C4A1F836E}" srcOrd="1" destOrd="0" presId="urn:microsoft.com/office/officeart/2008/layout/VerticalAccentList"/>
    <dgm:cxn modelId="{35BCBD57-26BF-4ACE-BE44-CF8D3B4F8EA2}" type="presParOf" srcId="{10A72483-6805-497D-8C76-2C8C45A6FD8D}" destId="{1F457264-B766-4E6D-ACB1-ED47744B1EE3}" srcOrd="2" destOrd="0" presId="urn:microsoft.com/office/officeart/2008/layout/VerticalAccentList"/>
    <dgm:cxn modelId="{5D01B854-0761-4A1C-AF3E-F6F32239DDD2}" type="presParOf" srcId="{10A72483-6805-497D-8C76-2C8C45A6FD8D}" destId="{3AE65D7F-14A9-40DD-8778-DED6ED3A108B}" srcOrd="3" destOrd="0" presId="urn:microsoft.com/office/officeart/2008/layout/VerticalAccentList"/>
    <dgm:cxn modelId="{210A459C-8875-47D1-B7EB-3665E8B5F300}" type="presParOf" srcId="{10A72483-6805-497D-8C76-2C8C45A6FD8D}" destId="{D378AE78-F9A6-4A22-A982-760DDF84F18E}" srcOrd="4" destOrd="0" presId="urn:microsoft.com/office/officeart/2008/layout/VerticalAccentList"/>
    <dgm:cxn modelId="{AA3BC774-FFE2-4346-8E3B-F724519B0F11}" type="presParOf" srcId="{10A72483-6805-497D-8C76-2C8C45A6FD8D}" destId="{6F324852-EA49-443F-96AB-7ECA7962DE9A}" srcOrd="5" destOrd="0" presId="urn:microsoft.com/office/officeart/2008/layout/VerticalAccentList"/>
    <dgm:cxn modelId="{8B675E52-9F2B-4839-80FA-903AD5A5D560}" type="presParOf" srcId="{10A72483-6805-497D-8C76-2C8C45A6FD8D}" destId="{12A33C30-3B62-46D3-BE9B-6A272E6BB6DB}" srcOrd="6" destOrd="0" presId="urn:microsoft.com/office/officeart/2008/layout/VerticalAccentList"/>
    <dgm:cxn modelId="{B326518D-60F6-4639-9CA4-AD5BFADD622E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5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ED278B-A5BB-4CB2-81D0-A02822B2CE9C}" type="presOf" srcId="{78FE3CF9-498F-460F-96F9-957C692112CB}" destId="{DBC9D1B5-3DBE-4DD3-AA13-A5B0390AC8AE}" srcOrd="0" destOrd="0" presId="urn:microsoft.com/office/officeart/2008/layout/VerticalAccentList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5C01AE6E-4C2B-4659-A7EC-2763CEAD1191}" type="presOf" srcId="{9B66A682-78FA-4CDE-B8EA-7D1F37CA3F74}" destId="{A32775CB-64CD-4E75-A1B0-BC7D2AF93A8F}" srcOrd="0" destOrd="0" presId="urn:microsoft.com/office/officeart/2008/layout/VerticalAccentList"/>
    <dgm:cxn modelId="{A40E9372-A2AF-41E8-BE4D-5C6C552094A8}" type="presOf" srcId="{2811F4B0-C6E9-478C-9A00-159ED70320EE}" destId="{33813E8A-893E-45A7-A7C9-70620569C06D}" srcOrd="0" destOrd="0" presId="urn:microsoft.com/office/officeart/2008/layout/VerticalAccentList"/>
    <dgm:cxn modelId="{9539417F-D52F-4FC5-9547-6470F19EC219}" type="presOf" srcId="{C09FB694-A32C-46F3-AFD6-BE11093F3CD9}" destId="{0294FFB1-BF59-4547-9839-BB54D3945D81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92BFFDC7-095F-4338-85FC-39A287B50860}" type="presOf" srcId="{98713FB6-15CE-4E97-A060-C7AC674814FB}" destId="{1E01AC7F-71FB-4073-B36E-AA78FDB134C3}" srcOrd="0" destOrd="0" presId="urn:microsoft.com/office/officeart/2008/layout/VerticalAccentList"/>
    <dgm:cxn modelId="{3ABB2F7B-9199-4E9B-877D-D401D2041AB1}" type="presOf" srcId="{315A30D1-F7FC-447A-850E-4366E887068B}" destId="{493CC205-273B-43D2-8147-A968DB37E418}" srcOrd="0" destOrd="0" presId="urn:microsoft.com/office/officeart/2008/layout/VerticalAccentList"/>
    <dgm:cxn modelId="{982BBC2E-DC88-4183-BE5E-A7CDFA11D996}" type="presOf" srcId="{70D8EF60-521A-4A4A-8346-F9EA77C52882}" destId="{161A454F-62C3-4B8F-9581-D2989EDE88F5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83325357-719D-41EF-9AAB-2A5FEBBB5AF5}" type="presOf" srcId="{BB6E9DFA-E2FD-4354-8ECF-BAC02F532D3B}" destId="{C0E14271-1D8B-4106-B362-5C4CDDCFCF2F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3E26AE8-1322-4BC3-AD2C-D239DA061E27}" type="presOf" srcId="{59ABC1E4-CC41-4B4C-84C9-D4B755AE581F}" destId="{90A21226-95CC-4043-AB0B-D1CEBD333FE1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D06C9786-5CD3-45C2-A8DE-7D97244851CE}" type="presParOf" srcId="{1E01AC7F-71FB-4073-B36E-AA78FDB134C3}" destId="{7CF7E04C-5460-4766-B5EE-B32CE3BEA830}" srcOrd="0" destOrd="0" presId="urn:microsoft.com/office/officeart/2008/layout/VerticalAccentList"/>
    <dgm:cxn modelId="{D16CE89B-965A-4679-81DC-9927C13A8405}" type="presParOf" srcId="{7CF7E04C-5460-4766-B5EE-B32CE3BEA830}" destId="{493CC205-273B-43D2-8147-A968DB37E418}" srcOrd="0" destOrd="0" presId="urn:microsoft.com/office/officeart/2008/layout/VerticalAccentList"/>
    <dgm:cxn modelId="{E153BEFE-DCB6-4F6E-A6E7-CED0933FF976}" type="presParOf" srcId="{1E01AC7F-71FB-4073-B36E-AA78FDB134C3}" destId="{F0233020-1503-4E71-9FE2-C59AD3ACE9E3}" srcOrd="1" destOrd="0" presId="urn:microsoft.com/office/officeart/2008/layout/VerticalAccentList"/>
    <dgm:cxn modelId="{5A2FE107-4F31-4CDF-91D7-4A9F32315ABD}" type="presParOf" srcId="{F0233020-1503-4E71-9FE2-C59AD3ACE9E3}" destId="{532AE816-276E-462A-9C91-330A61206488}" srcOrd="0" destOrd="0" presId="urn:microsoft.com/office/officeart/2008/layout/VerticalAccentList"/>
    <dgm:cxn modelId="{B8CACD7B-C16A-4C10-8E7B-9F591899CB68}" type="presParOf" srcId="{F0233020-1503-4E71-9FE2-C59AD3ACE9E3}" destId="{0DD470E0-9193-4CE3-A89C-643E67A92E4B}" srcOrd="1" destOrd="0" presId="urn:microsoft.com/office/officeart/2008/layout/VerticalAccentList"/>
    <dgm:cxn modelId="{97DBBBE6-B7D9-4700-B9CE-6225EBD20586}" type="presParOf" srcId="{F0233020-1503-4E71-9FE2-C59AD3ACE9E3}" destId="{F3464CB9-6E04-468B-A868-24C79FAE1E6B}" srcOrd="2" destOrd="0" presId="urn:microsoft.com/office/officeart/2008/layout/VerticalAccentList"/>
    <dgm:cxn modelId="{69246810-D619-496E-8B96-FCB1053280BA}" type="presParOf" srcId="{F0233020-1503-4E71-9FE2-C59AD3ACE9E3}" destId="{A3D0E4E1-885E-48A1-8250-F99B96636F28}" srcOrd="3" destOrd="0" presId="urn:microsoft.com/office/officeart/2008/layout/VerticalAccentList"/>
    <dgm:cxn modelId="{6372DE1D-CC10-4768-9E2C-206E5E0AA2EE}" type="presParOf" srcId="{F0233020-1503-4E71-9FE2-C59AD3ACE9E3}" destId="{2CBDA0D0-94ED-4D16-875E-4BC2168D2B3C}" srcOrd="4" destOrd="0" presId="urn:microsoft.com/office/officeart/2008/layout/VerticalAccentList"/>
    <dgm:cxn modelId="{B9EA5278-86DB-49AB-9DE3-B2B3387EB2BF}" type="presParOf" srcId="{F0233020-1503-4E71-9FE2-C59AD3ACE9E3}" destId="{B4E9250E-7281-4739-B50B-F9F241C19D4F}" srcOrd="5" destOrd="0" presId="urn:microsoft.com/office/officeart/2008/layout/VerticalAccentList"/>
    <dgm:cxn modelId="{030F7C18-AD09-4488-B2C4-9EB9F1247979}" type="presParOf" srcId="{F0233020-1503-4E71-9FE2-C59AD3ACE9E3}" destId="{61E30D2D-1596-446B-867A-F0B27F48C000}" srcOrd="6" destOrd="0" presId="urn:microsoft.com/office/officeart/2008/layout/VerticalAccentList"/>
    <dgm:cxn modelId="{DF937E51-8E88-4F42-902A-86A85A2FCBF3}" type="presParOf" srcId="{F0233020-1503-4E71-9FE2-C59AD3ACE9E3}" destId="{DBC9D1B5-3DBE-4DD3-AA13-A5B0390AC8AE}" srcOrd="7" destOrd="0" presId="urn:microsoft.com/office/officeart/2008/layout/VerticalAccentList"/>
    <dgm:cxn modelId="{0623926D-42B9-48D3-84E6-DE88DE7125F2}" type="presParOf" srcId="{1E01AC7F-71FB-4073-B36E-AA78FDB134C3}" destId="{67248394-44E6-4220-A506-3869BB81E191}" srcOrd="2" destOrd="0" presId="urn:microsoft.com/office/officeart/2008/layout/VerticalAccentList"/>
    <dgm:cxn modelId="{F9A1BB3F-A034-4AE2-8474-0C2B1B80AB54}" type="presParOf" srcId="{1E01AC7F-71FB-4073-B36E-AA78FDB134C3}" destId="{813EC96F-3A39-4BA9-A1D2-00841129C5B1}" srcOrd="3" destOrd="0" presId="urn:microsoft.com/office/officeart/2008/layout/VerticalAccentList"/>
    <dgm:cxn modelId="{F3202FEA-619E-4A46-A80E-A42A66A08D24}" type="presParOf" srcId="{813EC96F-3A39-4BA9-A1D2-00841129C5B1}" destId="{C0E14271-1D8B-4106-B362-5C4CDDCFCF2F}" srcOrd="0" destOrd="0" presId="urn:microsoft.com/office/officeart/2008/layout/VerticalAccentList"/>
    <dgm:cxn modelId="{D8FFF506-0434-4789-9DC9-2F8286AAA9C6}" type="presParOf" srcId="{1E01AC7F-71FB-4073-B36E-AA78FDB134C3}" destId="{B9785104-44DD-4529-BDEA-61B923292D90}" srcOrd="4" destOrd="0" presId="urn:microsoft.com/office/officeart/2008/layout/VerticalAccentList"/>
    <dgm:cxn modelId="{4CA5E50A-D196-4ABD-B0A4-FA5B8818F486}" type="presParOf" srcId="{B9785104-44DD-4529-BDEA-61B923292D90}" destId="{98BAFF73-85D5-451D-85FD-D93226283910}" srcOrd="0" destOrd="0" presId="urn:microsoft.com/office/officeart/2008/layout/VerticalAccentList"/>
    <dgm:cxn modelId="{AD59BF43-2EBE-4DE8-B03D-C6C786EA358F}" type="presParOf" srcId="{B9785104-44DD-4529-BDEA-61B923292D90}" destId="{BB540B74-8CED-460A-A51B-C42768415631}" srcOrd="1" destOrd="0" presId="urn:microsoft.com/office/officeart/2008/layout/VerticalAccentList"/>
    <dgm:cxn modelId="{8955E901-DAC8-45BE-87E1-429DAE173921}" type="presParOf" srcId="{B9785104-44DD-4529-BDEA-61B923292D90}" destId="{B35657AE-8B46-498D-95F4-B2BBB3E775D0}" srcOrd="2" destOrd="0" presId="urn:microsoft.com/office/officeart/2008/layout/VerticalAccentList"/>
    <dgm:cxn modelId="{A614A807-7C6F-453C-AE0F-1296F5256592}" type="presParOf" srcId="{B9785104-44DD-4529-BDEA-61B923292D90}" destId="{755B1BA6-874A-46AB-8D98-87FDB5DE0F36}" srcOrd="3" destOrd="0" presId="urn:microsoft.com/office/officeart/2008/layout/VerticalAccentList"/>
    <dgm:cxn modelId="{423E68E3-F100-4EAE-BA6B-26AAE17512FB}" type="presParOf" srcId="{B9785104-44DD-4529-BDEA-61B923292D90}" destId="{486200E7-1859-4F57-B8D2-4A2138EB1471}" srcOrd="4" destOrd="0" presId="urn:microsoft.com/office/officeart/2008/layout/VerticalAccentList"/>
    <dgm:cxn modelId="{029C641A-F26A-4699-98AF-23FBEE017A1D}" type="presParOf" srcId="{B9785104-44DD-4529-BDEA-61B923292D90}" destId="{488C2945-0646-43A9-A0E8-949670042FBE}" srcOrd="5" destOrd="0" presId="urn:microsoft.com/office/officeart/2008/layout/VerticalAccentList"/>
    <dgm:cxn modelId="{53BACD9C-BE08-4447-8B68-01C153989643}" type="presParOf" srcId="{B9785104-44DD-4529-BDEA-61B923292D90}" destId="{94939F5E-7A7D-409E-8F33-5DAE3D9A8EC4}" srcOrd="6" destOrd="0" presId="urn:microsoft.com/office/officeart/2008/layout/VerticalAccentList"/>
    <dgm:cxn modelId="{E2DB7426-CE4F-4780-A41C-0F45CE84DFA2}" type="presParOf" srcId="{B9785104-44DD-4529-BDEA-61B923292D90}" destId="{33813E8A-893E-45A7-A7C9-70620569C06D}" srcOrd="7" destOrd="0" presId="urn:microsoft.com/office/officeart/2008/layout/VerticalAccentList"/>
    <dgm:cxn modelId="{C95A4BD7-FDAB-4B38-B864-E2C0A967D73E}" type="presParOf" srcId="{1E01AC7F-71FB-4073-B36E-AA78FDB134C3}" destId="{7A86980C-4FD1-43BB-9317-E356207C6241}" srcOrd="5" destOrd="0" presId="urn:microsoft.com/office/officeart/2008/layout/VerticalAccentList"/>
    <dgm:cxn modelId="{2F0E6EB5-6283-404C-9430-EF714B599D61}" type="presParOf" srcId="{1E01AC7F-71FB-4073-B36E-AA78FDB134C3}" destId="{5417A8B8-8436-4042-97A1-8AFF0E57701C}" srcOrd="6" destOrd="0" presId="urn:microsoft.com/office/officeart/2008/layout/VerticalAccentList"/>
    <dgm:cxn modelId="{49ED4990-5D88-4E56-A259-A76866F38FC1}" type="presParOf" srcId="{5417A8B8-8436-4042-97A1-8AFF0E57701C}" destId="{0294FFB1-BF59-4547-9839-BB54D3945D81}" srcOrd="0" destOrd="0" presId="urn:microsoft.com/office/officeart/2008/layout/VerticalAccentList"/>
    <dgm:cxn modelId="{0A95100E-740E-4E6B-AACF-36D8504ECA06}" type="presParOf" srcId="{1E01AC7F-71FB-4073-B36E-AA78FDB134C3}" destId="{3A3A7929-15F7-4E05-B04B-ED0D58E740DD}" srcOrd="7" destOrd="0" presId="urn:microsoft.com/office/officeart/2008/layout/VerticalAccentList"/>
    <dgm:cxn modelId="{0725FDA9-90DD-44DC-B972-CAF2FB8BF28A}" type="presParOf" srcId="{3A3A7929-15F7-4E05-B04B-ED0D58E740DD}" destId="{C0A304D2-ABDC-417C-91A6-D80281896DE9}" srcOrd="0" destOrd="0" presId="urn:microsoft.com/office/officeart/2008/layout/VerticalAccentList"/>
    <dgm:cxn modelId="{BF2B7FA1-2BF4-452C-80F1-A9AEB2F8A4AB}" type="presParOf" srcId="{3A3A7929-15F7-4E05-B04B-ED0D58E740DD}" destId="{B0E5F935-E25C-4E0D-AF5E-C2E6B223C614}" srcOrd="1" destOrd="0" presId="urn:microsoft.com/office/officeart/2008/layout/VerticalAccentList"/>
    <dgm:cxn modelId="{A94C8FA6-D075-4AE0-8A06-4F2EF56D7814}" type="presParOf" srcId="{3A3A7929-15F7-4E05-B04B-ED0D58E740DD}" destId="{9A274C08-2E42-46A0-BFF5-B9DA1380C656}" srcOrd="2" destOrd="0" presId="urn:microsoft.com/office/officeart/2008/layout/VerticalAccentList"/>
    <dgm:cxn modelId="{9F1C05B6-3773-485B-930B-EBFA39BCC2D5}" type="presParOf" srcId="{3A3A7929-15F7-4E05-B04B-ED0D58E740DD}" destId="{0ABFDEC3-92B6-407F-98A3-15A9185F22B6}" srcOrd="3" destOrd="0" presId="urn:microsoft.com/office/officeart/2008/layout/VerticalAccentList"/>
    <dgm:cxn modelId="{888E808C-DAD2-474C-931D-736AB4CCD5AF}" type="presParOf" srcId="{3A3A7929-15F7-4E05-B04B-ED0D58E740DD}" destId="{E99F0DDF-50A7-43A7-AFC5-CA15BE02538F}" srcOrd="4" destOrd="0" presId="urn:microsoft.com/office/officeart/2008/layout/VerticalAccentList"/>
    <dgm:cxn modelId="{FE4F37BA-E1C9-4439-8608-25E575290E20}" type="presParOf" srcId="{3A3A7929-15F7-4E05-B04B-ED0D58E740DD}" destId="{E150EFED-C9A0-48C2-AE27-4399F33CD4FC}" srcOrd="5" destOrd="0" presId="urn:microsoft.com/office/officeart/2008/layout/VerticalAccentList"/>
    <dgm:cxn modelId="{B904DA3D-BEAF-4ADB-BEE0-20B9D2731462}" type="presParOf" srcId="{3A3A7929-15F7-4E05-B04B-ED0D58E740DD}" destId="{8A72EF29-D8F5-4B59-9346-BC86BD6ECB27}" srcOrd="6" destOrd="0" presId="urn:microsoft.com/office/officeart/2008/layout/VerticalAccentList"/>
    <dgm:cxn modelId="{A92191BE-4F8C-4686-AD6B-D12FDDC6D2A7}" type="presParOf" srcId="{3A3A7929-15F7-4E05-B04B-ED0D58E740DD}" destId="{A32775CB-64CD-4E75-A1B0-BC7D2AF93A8F}" srcOrd="7" destOrd="0" presId="urn:microsoft.com/office/officeart/2008/layout/VerticalAccentList"/>
    <dgm:cxn modelId="{02FAED9F-8B77-44F9-B84A-AF90713553B4}" type="presParOf" srcId="{1E01AC7F-71FB-4073-B36E-AA78FDB134C3}" destId="{FD655BDE-7D6D-4D4C-99BF-097F9E098271}" srcOrd="8" destOrd="0" presId="urn:microsoft.com/office/officeart/2008/layout/VerticalAccentList"/>
    <dgm:cxn modelId="{4BE85B1E-BB76-415B-A79D-E2AC23BB2A17}" type="presParOf" srcId="{1E01AC7F-71FB-4073-B36E-AA78FDB134C3}" destId="{77523CF1-34D2-47B7-9AFC-3E6557D1F987}" srcOrd="9" destOrd="0" presId="urn:microsoft.com/office/officeart/2008/layout/VerticalAccentList"/>
    <dgm:cxn modelId="{B3735795-6231-45C9-AC72-16F895B53483}" type="presParOf" srcId="{77523CF1-34D2-47B7-9AFC-3E6557D1F987}" destId="{90A21226-95CC-4043-AB0B-D1CEBD333FE1}" srcOrd="0" destOrd="0" presId="urn:microsoft.com/office/officeart/2008/layout/VerticalAccentList"/>
    <dgm:cxn modelId="{226A7F4F-C904-459D-BA96-7848A7D00D5F}" type="presParOf" srcId="{1E01AC7F-71FB-4073-B36E-AA78FDB134C3}" destId="{10A72483-6805-497D-8C76-2C8C45A6FD8D}" srcOrd="10" destOrd="0" presId="urn:microsoft.com/office/officeart/2008/layout/VerticalAccentList"/>
    <dgm:cxn modelId="{5A0A15C8-B45A-4562-8217-569F93EF8D41}" type="presParOf" srcId="{10A72483-6805-497D-8C76-2C8C45A6FD8D}" destId="{F12D48F5-9C4F-4F3F-BD50-8589C70D4C9C}" srcOrd="0" destOrd="0" presId="urn:microsoft.com/office/officeart/2008/layout/VerticalAccentList"/>
    <dgm:cxn modelId="{0D329077-85E8-4760-B0F4-64C8DC0465DB}" type="presParOf" srcId="{10A72483-6805-497D-8C76-2C8C45A6FD8D}" destId="{C46DC9AD-EACF-4F4D-BD23-238C4A1F836E}" srcOrd="1" destOrd="0" presId="urn:microsoft.com/office/officeart/2008/layout/VerticalAccentList"/>
    <dgm:cxn modelId="{26440133-D3A6-40FC-93B1-E7CEFFC98BFA}" type="presParOf" srcId="{10A72483-6805-497D-8C76-2C8C45A6FD8D}" destId="{1F457264-B766-4E6D-ACB1-ED47744B1EE3}" srcOrd="2" destOrd="0" presId="urn:microsoft.com/office/officeart/2008/layout/VerticalAccentList"/>
    <dgm:cxn modelId="{4249D427-50F0-47BC-A373-5F7A4AE9152D}" type="presParOf" srcId="{10A72483-6805-497D-8C76-2C8C45A6FD8D}" destId="{3AE65D7F-14A9-40DD-8778-DED6ED3A108B}" srcOrd="3" destOrd="0" presId="urn:microsoft.com/office/officeart/2008/layout/VerticalAccentList"/>
    <dgm:cxn modelId="{B0B896B0-78FA-4FC8-BACA-296F10CAE76E}" type="presParOf" srcId="{10A72483-6805-497D-8C76-2C8C45A6FD8D}" destId="{D378AE78-F9A6-4A22-A982-760DDF84F18E}" srcOrd="4" destOrd="0" presId="urn:microsoft.com/office/officeart/2008/layout/VerticalAccentList"/>
    <dgm:cxn modelId="{48D5EE57-AAB7-4FAC-8A81-BDD2113AB38F}" type="presParOf" srcId="{10A72483-6805-497D-8C76-2C8C45A6FD8D}" destId="{6F324852-EA49-443F-96AB-7ECA7962DE9A}" srcOrd="5" destOrd="0" presId="urn:microsoft.com/office/officeart/2008/layout/VerticalAccentList"/>
    <dgm:cxn modelId="{E37AEEC2-CE3C-4438-A23C-0EA5FE6BD427}" type="presParOf" srcId="{10A72483-6805-497D-8C76-2C8C45A6FD8D}" destId="{12A33C30-3B62-46D3-BE9B-6A272E6BB6DB}" srcOrd="6" destOrd="0" presId="urn:microsoft.com/office/officeart/2008/layout/VerticalAccentList"/>
    <dgm:cxn modelId="{1791E187-74FE-4F2F-8EF2-20137CB8536E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5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ED278B-A5BB-4CB2-81D0-A02822B2CE9C}" type="presOf" srcId="{78FE3CF9-498F-460F-96F9-957C692112CB}" destId="{DBC9D1B5-3DBE-4DD3-AA13-A5B0390AC8AE}" srcOrd="0" destOrd="0" presId="urn:microsoft.com/office/officeart/2008/layout/VerticalAccentList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5C01AE6E-4C2B-4659-A7EC-2763CEAD1191}" type="presOf" srcId="{9B66A682-78FA-4CDE-B8EA-7D1F37CA3F74}" destId="{A32775CB-64CD-4E75-A1B0-BC7D2AF93A8F}" srcOrd="0" destOrd="0" presId="urn:microsoft.com/office/officeart/2008/layout/VerticalAccentList"/>
    <dgm:cxn modelId="{A40E9372-A2AF-41E8-BE4D-5C6C552094A8}" type="presOf" srcId="{2811F4B0-C6E9-478C-9A00-159ED70320EE}" destId="{33813E8A-893E-45A7-A7C9-70620569C06D}" srcOrd="0" destOrd="0" presId="urn:microsoft.com/office/officeart/2008/layout/VerticalAccentList"/>
    <dgm:cxn modelId="{9539417F-D52F-4FC5-9547-6470F19EC219}" type="presOf" srcId="{C09FB694-A32C-46F3-AFD6-BE11093F3CD9}" destId="{0294FFB1-BF59-4547-9839-BB54D3945D81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92BFFDC7-095F-4338-85FC-39A287B50860}" type="presOf" srcId="{98713FB6-15CE-4E97-A060-C7AC674814FB}" destId="{1E01AC7F-71FB-4073-B36E-AA78FDB134C3}" srcOrd="0" destOrd="0" presId="urn:microsoft.com/office/officeart/2008/layout/VerticalAccentList"/>
    <dgm:cxn modelId="{3ABB2F7B-9199-4E9B-877D-D401D2041AB1}" type="presOf" srcId="{315A30D1-F7FC-447A-850E-4366E887068B}" destId="{493CC205-273B-43D2-8147-A968DB37E418}" srcOrd="0" destOrd="0" presId="urn:microsoft.com/office/officeart/2008/layout/VerticalAccentList"/>
    <dgm:cxn modelId="{982BBC2E-DC88-4183-BE5E-A7CDFA11D996}" type="presOf" srcId="{70D8EF60-521A-4A4A-8346-F9EA77C52882}" destId="{161A454F-62C3-4B8F-9581-D2989EDE88F5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83325357-719D-41EF-9AAB-2A5FEBBB5AF5}" type="presOf" srcId="{BB6E9DFA-E2FD-4354-8ECF-BAC02F532D3B}" destId="{C0E14271-1D8B-4106-B362-5C4CDDCFCF2F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3E26AE8-1322-4BC3-AD2C-D239DA061E27}" type="presOf" srcId="{59ABC1E4-CC41-4B4C-84C9-D4B755AE581F}" destId="{90A21226-95CC-4043-AB0B-D1CEBD333FE1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D06C9786-5CD3-45C2-A8DE-7D97244851CE}" type="presParOf" srcId="{1E01AC7F-71FB-4073-B36E-AA78FDB134C3}" destId="{7CF7E04C-5460-4766-B5EE-B32CE3BEA830}" srcOrd="0" destOrd="0" presId="urn:microsoft.com/office/officeart/2008/layout/VerticalAccentList"/>
    <dgm:cxn modelId="{D16CE89B-965A-4679-81DC-9927C13A8405}" type="presParOf" srcId="{7CF7E04C-5460-4766-B5EE-B32CE3BEA830}" destId="{493CC205-273B-43D2-8147-A968DB37E418}" srcOrd="0" destOrd="0" presId="urn:microsoft.com/office/officeart/2008/layout/VerticalAccentList"/>
    <dgm:cxn modelId="{E153BEFE-DCB6-4F6E-A6E7-CED0933FF976}" type="presParOf" srcId="{1E01AC7F-71FB-4073-B36E-AA78FDB134C3}" destId="{F0233020-1503-4E71-9FE2-C59AD3ACE9E3}" srcOrd="1" destOrd="0" presId="urn:microsoft.com/office/officeart/2008/layout/VerticalAccentList"/>
    <dgm:cxn modelId="{5A2FE107-4F31-4CDF-91D7-4A9F32315ABD}" type="presParOf" srcId="{F0233020-1503-4E71-9FE2-C59AD3ACE9E3}" destId="{532AE816-276E-462A-9C91-330A61206488}" srcOrd="0" destOrd="0" presId="urn:microsoft.com/office/officeart/2008/layout/VerticalAccentList"/>
    <dgm:cxn modelId="{B8CACD7B-C16A-4C10-8E7B-9F591899CB68}" type="presParOf" srcId="{F0233020-1503-4E71-9FE2-C59AD3ACE9E3}" destId="{0DD470E0-9193-4CE3-A89C-643E67A92E4B}" srcOrd="1" destOrd="0" presId="urn:microsoft.com/office/officeart/2008/layout/VerticalAccentList"/>
    <dgm:cxn modelId="{97DBBBE6-B7D9-4700-B9CE-6225EBD20586}" type="presParOf" srcId="{F0233020-1503-4E71-9FE2-C59AD3ACE9E3}" destId="{F3464CB9-6E04-468B-A868-24C79FAE1E6B}" srcOrd="2" destOrd="0" presId="urn:microsoft.com/office/officeart/2008/layout/VerticalAccentList"/>
    <dgm:cxn modelId="{69246810-D619-496E-8B96-FCB1053280BA}" type="presParOf" srcId="{F0233020-1503-4E71-9FE2-C59AD3ACE9E3}" destId="{A3D0E4E1-885E-48A1-8250-F99B96636F28}" srcOrd="3" destOrd="0" presId="urn:microsoft.com/office/officeart/2008/layout/VerticalAccentList"/>
    <dgm:cxn modelId="{6372DE1D-CC10-4768-9E2C-206E5E0AA2EE}" type="presParOf" srcId="{F0233020-1503-4E71-9FE2-C59AD3ACE9E3}" destId="{2CBDA0D0-94ED-4D16-875E-4BC2168D2B3C}" srcOrd="4" destOrd="0" presId="urn:microsoft.com/office/officeart/2008/layout/VerticalAccentList"/>
    <dgm:cxn modelId="{B9EA5278-86DB-49AB-9DE3-B2B3387EB2BF}" type="presParOf" srcId="{F0233020-1503-4E71-9FE2-C59AD3ACE9E3}" destId="{B4E9250E-7281-4739-B50B-F9F241C19D4F}" srcOrd="5" destOrd="0" presId="urn:microsoft.com/office/officeart/2008/layout/VerticalAccentList"/>
    <dgm:cxn modelId="{030F7C18-AD09-4488-B2C4-9EB9F1247979}" type="presParOf" srcId="{F0233020-1503-4E71-9FE2-C59AD3ACE9E3}" destId="{61E30D2D-1596-446B-867A-F0B27F48C000}" srcOrd="6" destOrd="0" presId="urn:microsoft.com/office/officeart/2008/layout/VerticalAccentList"/>
    <dgm:cxn modelId="{DF937E51-8E88-4F42-902A-86A85A2FCBF3}" type="presParOf" srcId="{F0233020-1503-4E71-9FE2-C59AD3ACE9E3}" destId="{DBC9D1B5-3DBE-4DD3-AA13-A5B0390AC8AE}" srcOrd="7" destOrd="0" presId="urn:microsoft.com/office/officeart/2008/layout/VerticalAccentList"/>
    <dgm:cxn modelId="{0623926D-42B9-48D3-84E6-DE88DE7125F2}" type="presParOf" srcId="{1E01AC7F-71FB-4073-B36E-AA78FDB134C3}" destId="{67248394-44E6-4220-A506-3869BB81E191}" srcOrd="2" destOrd="0" presId="urn:microsoft.com/office/officeart/2008/layout/VerticalAccentList"/>
    <dgm:cxn modelId="{F9A1BB3F-A034-4AE2-8474-0C2B1B80AB54}" type="presParOf" srcId="{1E01AC7F-71FB-4073-B36E-AA78FDB134C3}" destId="{813EC96F-3A39-4BA9-A1D2-00841129C5B1}" srcOrd="3" destOrd="0" presId="urn:microsoft.com/office/officeart/2008/layout/VerticalAccentList"/>
    <dgm:cxn modelId="{F3202FEA-619E-4A46-A80E-A42A66A08D24}" type="presParOf" srcId="{813EC96F-3A39-4BA9-A1D2-00841129C5B1}" destId="{C0E14271-1D8B-4106-B362-5C4CDDCFCF2F}" srcOrd="0" destOrd="0" presId="urn:microsoft.com/office/officeart/2008/layout/VerticalAccentList"/>
    <dgm:cxn modelId="{D8FFF506-0434-4789-9DC9-2F8286AAA9C6}" type="presParOf" srcId="{1E01AC7F-71FB-4073-B36E-AA78FDB134C3}" destId="{B9785104-44DD-4529-BDEA-61B923292D90}" srcOrd="4" destOrd="0" presId="urn:microsoft.com/office/officeart/2008/layout/VerticalAccentList"/>
    <dgm:cxn modelId="{4CA5E50A-D196-4ABD-B0A4-FA5B8818F486}" type="presParOf" srcId="{B9785104-44DD-4529-BDEA-61B923292D90}" destId="{98BAFF73-85D5-451D-85FD-D93226283910}" srcOrd="0" destOrd="0" presId="urn:microsoft.com/office/officeart/2008/layout/VerticalAccentList"/>
    <dgm:cxn modelId="{AD59BF43-2EBE-4DE8-B03D-C6C786EA358F}" type="presParOf" srcId="{B9785104-44DD-4529-BDEA-61B923292D90}" destId="{BB540B74-8CED-460A-A51B-C42768415631}" srcOrd="1" destOrd="0" presId="urn:microsoft.com/office/officeart/2008/layout/VerticalAccentList"/>
    <dgm:cxn modelId="{8955E901-DAC8-45BE-87E1-429DAE173921}" type="presParOf" srcId="{B9785104-44DD-4529-BDEA-61B923292D90}" destId="{B35657AE-8B46-498D-95F4-B2BBB3E775D0}" srcOrd="2" destOrd="0" presId="urn:microsoft.com/office/officeart/2008/layout/VerticalAccentList"/>
    <dgm:cxn modelId="{A614A807-7C6F-453C-AE0F-1296F5256592}" type="presParOf" srcId="{B9785104-44DD-4529-BDEA-61B923292D90}" destId="{755B1BA6-874A-46AB-8D98-87FDB5DE0F36}" srcOrd="3" destOrd="0" presId="urn:microsoft.com/office/officeart/2008/layout/VerticalAccentList"/>
    <dgm:cxn modelId="{423E68E3-F100-4EAE-BA6B-26AAE17512FB}" type="presParOf" srcId="{B9785104-44DD-4529-BDEA-61B923292D90}" destId="{486200E7-1859-4F57-B8D2-4A2138EB1471}" srcOrd="4" destOrd="0" presId="urn:microsoft.com/office/officeart/2008/layout/VerticalAccentList"/>
    <dgm:cxn modelId="{029C641A-F26A-4699-98AF-23FBEE017A1D}" type="presParOf" srcId="{B9785104-44DD-4529-BDEA-61B923292D90}" destId="{488C2945-0646-43A9-A0E8-949670042FBE}" srcOrd="5" destOrd="0" presId="urn:microsoft.com/office/officeart/2008/layout/VerticalAccentList"/>
    <dgm:cxn modelId="{53BACD9C-BE08-4447-8B68-01C153989643}" type="presParOf" srcId="{B9785104-44DD-4529-BDEA-61B923292D90}" destId="{94939F5E-7A7D-409E-8F33-5DAE3D9A8EC4}" srcOrd="6" destOrd="0" presId="urn:microsoft.com/office/officeart/2008/layout/VerticalAccentList"/>
    <dgm:cxn modelId="{E2DB7426-CE4F-4780-A41C-0F45CE84DFA2}" type="presParOf" srcId="{B9785104-44DD-4529-BDEA-61B923292D90}" destId="{33813E8A-893E-45A7-A7C9-70620569C06D}" srcOrd="7" destOrd="0" presId="urn:microsoft.com/office/officeart/2008/layout/VerticalAccentList"/>
    <dgm:cxn modelId="{C95A4BD7-FDAB-4B38-B864-E2C0A967D73E}" type="presParOf" srcId="{1E01AC7F-71FB-4073-B36E-AA78FDB134C3}" destId="{7A86980C-4FD1-43BB-9317-E356207C6241}" srcOrd="5" destOrd="0" presId="urn:microsoft.com/office/officeart/2008/layout/VerticalAccentList"/>
    <dgm:cxn modelId="{2F0E6EB5-6283-404C-9430-EF714B599D61}" type="presParOf" srcId="{1E01AC7F-71FB-4073-B36E-AA78FDB134C3}" destId="{5417A8B8-8436-4042-97A1-8AFF0E57701C}" srcOrd="6" destOrd="0" presId="urn:microsoft.com/office/officeart/2008/layout/VerticalAccentList"/>
    <dgm:cxn modelId="{49ED4990-5D88-4E56-A259-A76866F38FC1}" type="presParOf" srcId="{5417A8B8-8436-4042-97A1-8AFF0E57701C}" destId="{0294FFB1-BF59-4547-9839-BB54D3945D81}" srcOrd="0" destOrd="0" presId="urn:microsoft.com/office/officeart/2008/layout/VerticalAccentList"/>
    <dgm:cxn modelId="{0A95100E-740E-4E6B-AACF-36D8504ECA06}" type="presParOf" srcId="{1E01AC7F-71FB-4073-B36E-AA78FDB134C3}" destId="{3A3A7929-15F7-4E05-B04B-ED0D58E740DD}" srcOrd="7" destOrd="0" presId="urn:microsoft.com/office/officeart/2008/layout/VerticalAccentList"/>
    <dgm:cxn modelId="{0725FDA9-90DD-44DC-B972-CAF2FB8BF28A}" type="presParOf" srcId="{3A3A7929-15F7-4E05-B04B-ED0D58E740DD}" destId="{C0A304D2-ABDC-417C-91A6-D80281896DE9}" srcOrd="0" destOrd="0" presId="urn:microsoft.com/office/officeart/2008/layout/VerticalAccentList"/>
    <dgm:cxn modelId="{BF2B7FA1-2BF4-452C-80F1-A9AEB2F8A4AB}" type="presParOf" srcId="{3A3A7929-15F7-4E05-B04B-ED0D58E740DD}" destId="{B0E5F935-E25C-4E0D-AF5E-C2E6B223C614}" srcOrd="1" destOrd="0" presId="urn:microsoft.com/office/officeart/2008/layout/VerticalAccentList"/>
    <dgm:cxn modelId="{A94C8FA6-D075-4AE0-8A06-4F2EF56D7814}" type="presParOf" srcId="{3A3A7929-15F7-4E05-B04B-ED0D58E740DD}" destId="{9A274C08-2E42-46A0-BFF5-B9DA1380C656}" srcOrd="2" destOrd="0" presId="urn:microsoft.com/office/officeart/2008/layout/VerticalAccentList"/>
    <dgm:cxn modelId="{9F1C05B6-3773-485B-930B-EBFA39BCC2D5}" type="presParOf" srcId="{3A3A7929-15F7-4E05-B04B-ED0D58E740DD}" destId="{0ABFDEC3-92B6-407F-98A3-15A9185F22B6}" srcOrd="3" destOrd="0" presId="urn:microsoft.com/office/officeart/2008/layout/VerticalAccentList"/>
    <dgm:cxn modelId="{888E808C-DAD2-474C-931D-736AB4CCD5AF}" type="presParOf" srcId="{3A3A7929-15F7-4E05-B04B-ED0D58E740DD}" destId="{E99F0DDF-50A7-43A7-AFC5-CA15BE02538F}" srcOrd="4" destOrd="0" presId="urn:microsoft.com/office/officeart/2008/layout/VerticalAccentList"/>
    <dgm:cxn modelId="{FE4F37BA-E1C9-4439-8608-25E575290E20}" type="presParOf" srcId="{3A3A7929-15F7-4E05-B04B-ED0D58E740DD}" destId="{E150EFED-C9A0-48C2-AE27-4399F33CD4FC}" srcOrd="5" destOrd="0" presId="urn:microsoft.com/office/officeart/2008/layout/VerticalAccentList"/>
    <dgm:cxn modelId="{B904DA3D-BEAF-4ADB-BEE0-20B9D2731462}" type="presParOf" srcId="{3A3A7929-15F7-4E05-B04B-ED0D58E740DD}" destId="{8A72EF29-D8F5-4B59-9346-BC86BD6ECB27}" srcOrd="6" destOrd="0" presId="urn:microsoft.com/office/officeart/2008/layout/VerticalAccentList"/>
    <dgm:cxn modelId="{A92191BE-4F8C-4686-AD6B-D12FDDC6D2A7}" type="presParOf" srcId="{3A3A7929-15F7-4E05-B04B-ED0D58E740DD}" destId="{A32775CB-64CD-4E75-A1B0-BC7D2AF93A8F}" srcOrd="7" destOrd="0" presId="urn:microsoft.com/office/officeart/2008/layout/VerticalAccentList"/>
    <dgm:cxn modelId="{02FAED9F-8B77-44F9-B84A-AF90713553B4}" type="presParOf" srcId="{1E01AC7F-71FB-4073-B36E-AA78FDB134C3}" destId="{FD655BDE-7D6D-4D4C-99BF-097F9E098271}" srcOrd="8" destOrd="0" presId="urn:microsoft.com/office/officeart/2008/layout/VerticalAccentList"/>
    <dgm:cxn modelId="{4BE85B1E-BB76-415B-A79D-E2AC23BB2A17}" type="presParOf" srcId="{1E01AC7F-71FB-4073-B36E-AA78FDB134C3}" destId="{77523CF1-34D2-47B7-9AFC-3E6557D1F987}" srcOrd="9" destOrd="0" presId="urn:microsoft.com/office/officeart/2008/layout/VerticalAccentList"/>
    <dgm:cxn modelId="{B3735795-6231-45C9-AC72-16F895B53483}" type="presParOf" srcId="{77523CF1-34D2-47B7-9AFC-3E6557D1F987}" destId="{90A21226-95CC-4043-AB0B-D1CEBD333FE1}" srcOrd="0" destOrd="0" presId="urn:microsoft.com/office/officeart/2008/layout/VerticalAccentList"/>
    <dgm:cxn modelId="{226A7F4F-C904-459D-BA96-7848A7D00D5F}" type="presParOf" srcId="{1E01AC7F-71FB-4073-B36E-AA78FDB134C3}" destId="{10A72483-6805-497D-8C76-2C8C45A6FD8D}" srcOrd="10" destOrd="0" presId="urn:microsoft.com/office/officeart/2008/layout/VerticalAccentList"/>
    <dgm:cxn modelId="{5A0A15C8-B45A-4562-8217-569F93EF8D41}" type="presParOf" srcId="{10A72483-6805-497D-8C76-2C8C45A6FD8D}" destId="{F12D48F5-9C4F-4F3F-BD50-8589C70D4C9C}" srcOrd="0" destOrd="0" presId="urn:microsoft.com/office/officeart/2008/layout/VerticalAccentList"/>
    <dgm:cxn modelId="{0D329077-85E8-4760-B0F4-64C8DC0465DB}" type="presParOf" srcId="{10A72483-6805-497D-8C76-2C8C45A6FD8D}" destId="{C46DC9AD-EACF-4F4D-BD23-238C4A1F836E}" srcOrd="1" destOrd="0" presId="urn:microsoft.com/office/officeart/2008/layout/VerticalAccentList"/>
    <dgm:cxn modelId="{26440133-D3A6-40FC-93B1-E7CEFFC98BFA}" type="presParOf" srcId="{10A72483-6805-497D-8C76-2C8C45A6FD8D}" destId="{1F457264-B766-4E6D-ACB1-ED47744B1EE3}" srcOrd="2" destOrd="0" presId="urn:microsoft.com/office/officeart/2008/layout/VerticalAccentList"/>
    <dgm:cxn modelId="{4249D427-50F0-47BC-A373-5F7A4AE9152D}" type="presParOf" srcId="{10A72483-6805-497D-8C76-2C8C45A6FD8D}" destId="{3AE65D7F-14A9-40DD-8778-DED6ED3A108B}" srcOrd="3" destOrd="0" presId="urn:microsoft.com/office/officeart/2008/layout/VerticalAccentList"/>
    <dgm:cxn modelId="{B0B896B0-78FA-4FC8-BACA-296F10CAE76E}" type="presParOf" srcId="{10A72483-6805-497D-8C76-2C8C45A6FD8D}" destId="{D378AE78-F9A6-4A22-A982-760DDF84F18E}" srcOrd="4" destOrd="0" presId="urn:microsoft.com/office/officeart/2008/layout/VerticalAccentList"/>
    <dgm:cxn modelId="{48D5EE57-AAB7-4FAC-8A81-BDD2113AB38F}" type="presParOf" srcId="{10A72483-6805-497D-8C76-2C8C45A6FD8D}" destId="{6F324852-EA49-443F-96AB-7ECA7962DE9A}" srcOrd="5" destOrd="0" presId="urn:microsoft.com/office/officeart/2008/layout/VerticalAccentList"/>
    <dgm:cxn modelId="{E37AEEC2-CE3C-4438-A23C-0EA5FE6BD427}" type="presParOf" srcId="{10A72483-6805-497D-8C76-2C8C45A6FD8D}" destId="{12A33C30-3B62-46D3-BE9B-6A272E6BB6DB}" srcOrd="6" destOrd="0" presId="urn:microsoft.com/office/officeart/2008/layout/VerticalAccentList"/>
    <dgm:cxn modelId="{1791E187-74FE-4F2F-8EF2-20137CB8536E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5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43EFAD2A-26D5-45AC-9DDB-5DB57A996B1C}" type="presOf" srcId="{315A30D1-F7FC-447A-850E-4366E887068B}" destId="{493CC205-273B-43D2-8147-A968DB37E418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0D2463EF-95CF-40AC-B94B-D0B499EADEEA}" type="presOf" srcId="{59ABC1E4-CC41-4B4C-84C9-D4B755AE581F}" destId="{90A21226-95CC-4043-AB0B-D1CEBD333FE1}" srcOrd="0" destOrd="0" presId="urn:microsoft.com/office/officeart/2008/layout/VerticalAccentList"/>
    <dgm:cxn modelId="{2C091900-4681-4B62-91A7-C69B0F865488}" type="presOf" srcId="{98713FB6-15CE-4E97-A060-C7AC674814FB}" destId="{1E01AC7F-71FB-4073-B36E-AA78FDB134C3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6AFF498A-AC35-492D-9A5B-FE9DB4F611DA}" type="presOf" srcId="{C09FB694-A32C-46F3-AFD6-BE11093F3CD9}" destId="{0294FFB1-BF59-4547-9839-BB54D3945D81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32470EA0-1635-47FF-AD61-6659ACB976BC}" type="presOf" srcId="{78FE3CF9-498F-460F-96F9-957C692112CB}" destId="{DBC9D1B5-3DBE-4DD3-AA13-A5B0390AC8AE}" srcOrd="0" destOrd="0" presId="urn:microsoft.com/office/officeart/2008/layout/VerticalAccentList"/>
    <dgm:cxn modelId="{AE4D0B28-D1C6-493D-A415-2709FCA6061E}" type="presOf" srcId="{9B66A682-78FA-4CDE-B8EA-7D1F37CA3F74}" destId="{A32775CB-64CD-4E75-A1B0-BC7D2AF93A8F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D7225320-B82F-4B1C-8BBE-798FD64E4948}" type="presOf" srcId="{70D8EF60-521A-4A4A-8346-F9EA77C52882}" destId="{161A454F-62C3-4B8F-9581-D2989EDE88F5}" srcOrd="0" destOrd="0" presId="urn:microsoft.com/office/officeart/2008/layout/VerticalAccentList"/>
    <dgm:cxn modelId="{B65F743D-B98F-43A9-81FF-4C9EB9A02A49}" type="presOf" srcId="{BB6E9DFA-E2FD-4354-8ECF-BAC02F532D3B}" destId="{C0E14271-1D8B-4106-B362-5C4CDDCFCF2F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15B8C458-4C8A-4BB2-8735-E45D62ABFF07}" type="presOf" srcId="{2811F4B0-C6E9-478C-9A00-159ED70320EE}" destId="{33813E8A-893E-45A7-A7C9-70620569C06D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AE2DA488-E3DB-4644-9C19-1270E7FF4309}" type="presParOf" srcId="{1E01AC7F-71FB-4073-B36E-AA78FDB134C3}" destId="{7CF7E04C-5460-4766-B5EE-B32CE3BEA830}" srcOrd="0" destOrd="0" presId="urn:microsoft.com/office/officeart/2008/layout/VerticalAccentList"/>
    <dgm:cxn modelId="{DBAFAFBA-A087-47D2-9873-1A055B12682E}" type="presParOf" srcId="{7CF7E04C-5460-4766-B5EE-B32CE3BEA830}" destId="{493CC205-273B-43D2-8147-A968DB37E418}" srcOrd="0" destOrd="0" presId="urn:microsoft.com/office/officeart/2008/layout/VerticalAccentList"/>
    <dgm:cxn modelId="{C6302025-F8AB-4810-BA72-B2B4DB2A9393}" type="presParOf" srcId="{1E01AC7F-71FB-4073-B36E-AA78FDB134C3}" destId="{F0233020-1503-4E71-9FE2-C59AD3ACE9E3}" srcOrd="1" destOrd="0" presId="urn:microsoft.com/office/officeart/2008/layout/VerticalAccentList"/>
    <dgm:cxn modelId="{A8EDFE5C-FC8E-43BC-B6DF-2215AF6E68DF}" type="presParOf" srcId="{F0233020-1503-4E71-9FE2-C59AD3ACE9E3}" destId="{532AE816-276E-462A-9C91-330A61206488}" srcOrd="0" destOrd="0" presId="urn:microsoft.com/office/officeart/2008/layout/VerticalAccentList"/>
    <dgm:cxn modelId="{89628902-AFAD-4F90-AA5F-CD9D0F8897A4}" type="presParOf" srcId="{F0233020-1503-4E71-9FE2-C59AD3ACE9E3}" destId="{0DD470E0-9193-4CE3-A89C-643E67A92E4B}" srcOrd="1" destOrd="0" presId="urn:microsoft.com/office/officeart/2008/layout/VerticalAccentList"/>
    <dgm:cxn modelId="{B0CBDC69-D55B-491D-81FD-0466E714C5C8}" type="presParOf" srcId="{F0233020-1503-4E71-9FE2-C59AD3ACE9E3}" destId="{F3464CB9-6E04-468B-A868-24C79FAE1E6B}" srcOrd="2" destOrd="0" presId="urn:microsoft.com/office/officeart/2008/layout/VerticalAccentList"/>
    <dgm:cxn modelId="{56D80037-8872-44E0-9100-FCC052CA7EDA}" type="presParOf" srcId="{F0233020-1503-4E71-9FE2-C59AD3ACE9E3}" destId="{A3D0E4E1-885E-48A1-8250-F99B96636F28}" srcOrd="3" destOrd="0" presId="urn:microsoft.com/office/officeart/2008/layout/VerticalAccentList"/>
    <dgm:cxn modelId="{00A7C5E0-F8E2-462A-B015-BEBE8AA5AD85}" type="presParOf" srcId="{F0233020-1503-4E71-9FE2-C59AD3ACE9E3}" destId="{2CBDA0D0-94ED-4D16-875E-4BC2168D2B3C}" srcOrd="4" destOrd="0" presId="urn:microsoft.com/office/officeart/2008/layout/VerticalAccentList"/>
    <dgm:cxn modelId="{BB7BE844-586C-42AC-9B5D-52D144CA8BEE}" type="presParOf" srcId="{F0233020-1503-4E71-9FE2-C59AD3ACE9E3}" destId="{B4E9250E-7281-4739-B50B-F9F241C19D4F}" srcOrd="5" destOrd="0" presId="urn:microsoft.com/office/officeart/2008/layout/VerticalAccentList"/>
    <dgm:cxn modelId="{198FE1AD-6DF5-4165-A860-0BA74879E5F5}" type="presParOf" srcId="{F0233020-1503-4E71-9FE2-C59AD3ACE9E3}" destId="{61E30D2D-1596-446B-867A-F0B27F48C000}" srcOrd="6" destOrd="0" presId="urn:microsoft.com/office/officeart/2008/layout/VerticalAccentList"/>
    <dgm:cxn modelId="{CF4C2F52-7C57-4133-9302-A6CC611D5465}" type="presParOf" srcId="{F0233020-1503-4E71-9FE2-C59AD3ACE9E3}" destId="{DBC9D1B5-3DBE-4DD3-AA13-A5B0390AC8AE}" srcOrd="7" destOrd="0" presId="urn:microsoft.com/office/officeart/2008/layout/VerticalAccentList"/>
    <dgm:cxn modelId="{C3676C39-E7FB-4287-BB73-760C2256165F}" type="presParOf" srcId="{1E01AC7F-71FB-4073-B36E-AA78FDB134C3}" destId="{67248394-44E6-4220-A506-3869BB81E191}" srcOrd="2" destOrd="0" presId="urn:microsoft.com/office/officeart/2008/layout/VerticalAccentList"/>
    <dgm:cxn modelId="{E2A19674-42D9-43E1-9FC3-BAD3844C07B1}" type="presParOf" srcId="{1E01AC7F-71FB-4073-B36E-AA78FDB134C3}" destId="{813EC96F-3A39-4BA9-A1D2-00841129C5B1}" srcOrd="3" destOrd="0" presId="urn:microsoft.com/office/officeart/2008/layout/VerticalAccentList"/>
    <dgm:cxn modelId="{8D49BE57-E0E8-465C-A638-D6E8280F988F}" type="presParOf" srcId="{813EC96F-3A39-4BA9-A1D2-00841129C5B1}" destId="{C0E14271-1D8B-4106-B362-5C4CDDCFCF2F}" srcOrd="0" destOrd="0" presId="urn:microsoft.com/office/officeart/2008/layout/VerticalAccentList"/>
    <dgm:cxn modelId="{193A5D59-C1D3-4BE5-B8A6-05CE9889C952}" type="presParOf" srcId="{1E01AC7F-71FB-4073-B36E-AA78FDB134C3}" destId="{B9785104-44DD-4529-BDEA-61B923292D90}" srcOrd="4" destOrd="0" presId="urn:microsoft.com/office/officeart/2008/layout/VerticalAccentList"/>
    <dgm:cxn modelId="{54597A96-42C2-4262-993E-B415121B918C}" type="presParOf" srcId="{B9785104-44DD-4529-BDEA-61B923292D90}" destId="{98BAFF73-85D5-451D-85FD-D93226283910}" srcOrd="0" destOrd="0" presId="urn:microsoft.com/office/officeart/2008/layout/VerticalAccentList"/>
    <dgm:cxn modelId="{11647E03-CFA6-44A7-9BD7-01F5DBAE949F}" type="presParOf" srcId="{B9785104-44DD-4529-BDEA-61B923292D90}" destId="{BB540B74-8CED-460A-A51B-C42768415631}" srcOrd="1" destOrd="0" presId="urn:microsoft.com/office/officeart/2008/layout/VerticalAccentList"/>
    <dgm:cxn modelId="{D59FC63D-64E2-4031-81CF-762CF8EE0068}" type="presParOf" srcId="{B9785104-44DD-4529-BDEA-61B923292D90}" destId="{B35657AE-8B46-498D-95F4-B2BBB3E775D0}" srcOrd="2" destOrd="0" presId="urn:microsoft.com/office/officeart/2008/layout/VerticalAccentList"/>
    <dgm:cxn modelId="{B4DC8862-70D6-4F9C-9959-9A828178629A}" type="presParOf" srcId="{B9785104-44DD-4529-BDEA-61B923292D90}" destId="{755B1BA6-874A-46AB-8D98-87FDB5DE0F36}" srcOrd="3" destOrd="0" presId="urn:microsoft.com/office/officeart/2008/layout/VerticalAccentList"/>
    <dgm:cxn modelId="{4103AC65-4645-4B92-9DD9-8C80628EDB3B}" type="presParOf" srcId="{B9785104-44DD-4529-BDEA-61B923292D90}" destId="{486200E7-1859-4F57-B8D2-4A2138EB1471}" srcOrd="4" destOrd="0" presId="urn:microsoft.com/office/officeart/2008/layout/VerticalAccentList"/>
    <dgm:cxn modelId="{2ACBF15D-E591-4FFF-9781-F8AAD5477A1C}" type="presParOf" srcId="{B9785104-44DD-4529-BDEA-61B923292D90}" destId="{488C2945-0646-43A9-A0E8-949670042FBE}" srcOrd="5" destOrd="0" presId="urn:microsoft.com/office/officeart/2008/layout/VerticalAccentList"/>
    <dgm:cxn modelId="{64E37D77-9254-4DDD-8135-59B90A088C62}" type="presParOf" srcId="{B9785104-44DD-4529-BDEA-61B923292D90}" destId="{94939F5E-7A7D-409E-8F33-5DAE3D9A8EC4}" srcOrd="6" destOrd="0" presId="urn:microsoft.com/office/officeart/2008/layout/VerticalAccentList"/>
    <dgm:cxn modelId="{ED6A8368-6FDF-44F9-97CD-3DA7E9958090}" type="presParOf" srcId="{B9785104-44DD-4529-BDEA-61B923292D90}" destId="{33813E8A-893E-45A7-A7C9-70620569C06D}" srcOrd="7" destOrd="0" presId="urn:microsoft.com/office/officeart/2008/layout/VerticalAccentList"/>
    <dgm:cxn modelId="{CBF4ABF0-967B-4D3D-9BA5-C565D59F38A2}" type="presParOf" srcId="{1E01AC7F-71FB-4073-B36E-AA78FDB134C3}" destId="{7A86980C-4FD1-43BB-9317-E356207C6241}" srcOrd="5" destOrd="0" presId="urn:microsoft.com/office/officeart/2008/layout/VerticalAccentList"/>
    <dgm:cxn modelId="{0F5ADC9B-8E11-4592-8C36-AF35ADDB9C51}" type="presParOf" srcId="{1E01AC7F-71FB-4073-B36E-AA78FDB134C3}" destId="{5417A8B8-8436-4042-97A1-8AFF0E57701C}" srcOrd="6" destOrd="0" presId="urn:microsoft.com/office/officeart/2008/layout/VerticalAccentList"/>
    <dgm:cxn modelId="{E3C233E0-AA5A-4D1A-B8E8-5D17E312FA1D}" type="presParOf" srcId="{5417A8B8-8436-4042-97A1-8AFF0E57701C}" destId="{0294FFB1-BF59-4547-9839-BB54D3945D81}" srcOrd="0" destOrd="0" presId="urn:microsoft.com/office/officeart/2008/layout/VerticalAccentList"/>
    <dgm:cxn modelId="{D9F6CABD-E847-4899-824A-7C30E720E6AD}" type="presParOf" srcId="{1E01AC7F-71FB-4073-B36E-AA78FDB134C3}" destId="{3A3A7929-15F7-4E05-B04B-ED0D58E740DD}" srcOrd="7" destOrd="0" presId="urn:microsoft.com/office/officeart/2008/layout/VerticalAccentList"/>
    <dgm:cxn modelId="{106E5A6F-A224-41D8-83A3-17F7636196A5}" type="presParOf" srcId="{3A3A7929-15F7-4E05-B04B-ED0D58E740DD}" destId="{C0A304D2-ABDC-417C-91A6-D80281896DE9}" srcOrd="0" destOrd="0" presId="urn:microsoft.com/office/officeart/2008/layout/VerticalAccentList"/>
    <dgm:cxn modelId="{9CE58511-9A10-43E1-B400-7CE0BBFF222F}" type="presParOf" srcId="{3A3A7929-15F7-4E05-B04B-ED0D58E740DD}" destId="{B0E5F935-E25C-4E0D-AF5E-C2E6B223C614}" srcOrd="1" destOrd="0" presId="urn:microsoft.com/office/officeart/2008/layout/VerticalAccentList"/>
    <dgm:cxn modelId="{DB3CEB0F-3699-4D12-ADFE-37945A57BBAF}" type="presParOf" srcId="{3A3A7929-15F7-4E05-B04B-ED0D58E740DD}" destId="{9A274C08-2E42-46A0-BFF5-B9DA1380C656}" srcOrd="2" destOrd="0" presId="urn:microsoft.com/office/officeart/2008/layout/VerticalAccentList"/>
    <dgm:cxn modelId="{0F8C66A5-84EE-4839-B7ED-33E00065F458}" type="presParOf" srcId="{3A3A7929-15F7-4E05-B04B-ED0D58E740DD}" destId="{0ABFDEC3-92B6-407F-98A3-15A9185F22B6}" srcOrd="3" destOrd="0" presId="urn:microsoft.com/office/officeart/2008/layout/VerticalAccentList"/>
    <dgm:cxn modelId="{61DEB49D-657E-41A1-BD3A-2FFFB3402218}" type="presParOf" srcId="{3A3A7929-15F7-4E05-B04B-ED0D58E740DD}" destId="{E99F0DDF-50A7-43A7-AFC5-CA15BE02538F}" srcOrd="4" destOrd="0" presId="urn:microsoft.com/office/officeart/2008/layout/VerticalAccentList"/>
    <dgm:cxn modelId="{F2859047-05B5-4110-BFF5-600B07295EA4}" type="presParOf" srcId="{3A3A7929-15F7-4E05-B04B-ED0D58E740DD}" destId="{E150EFED-C9A0-48C2-AE27-4399F33CD4FC}" srcOrd="5" destOrd="0" presId="urn:microsoft.com/office/officeart/2008/layout/VerticalAccentList"/>
    <dgm:cxn modelId="{63188667-BB68-4BD3-B0D4-AB515849B164}" type="presParOf" srcId="{3A3A7929-15F7-4E05-B04B-ED0D58E740DD}" destId="{8A72EF29-D8F5-4B59-9346-BC86BD6ECB27}" srcOrd="6" destOrd="0" presId="urn:microsoft.com/office/officeart/2008/layout/VerticalAccentList"/>
    <dgm:cxn modelId="{40DD9741-88D2-4EC5-B6A9-BE16604500EC}" type="presParOf" srcId="{3A3A7929-15F7-4E05-B04B-ED0D58E740DD}" destId="{A32775CB-64CD-4E75-A1B0-BC7D2AF93A8F}" srcOrd="7" destOrd="0" presId="urn:microsoft.com/office/officeart/2008/layout/VerticalAccentList"/>
    <dgm:cxn modelId="{C24B0E24-6E01-4CBB-9214-F9A145A28CDF}" type="presParOf" srcId="{1E01AC7F-71FB-4073-B36E-AA78FDB134C3}" destId="{FD655BDE-7D6D-4D4C-99BF-097F9E098271}" srcOrd="8" destOrd="0" presId="urn:microsoft.com/office/officeart/2008/layout/VerticalAccentList"/>
    <dgm:cxn modelId="{FEBBB90F-1275-4936-BBFF-B67217A0DB10}" type="presParOf" srcId="{1E01AC7F-71FB-4073-B36E-AA78FDB134C3}" destId="{77523CF1-34D2-47B7-9AFC-3E6557D1F987}" srcOrd="9" destOrd="0" presId="urn:microsoft.com/office/officeart/2008/layout/VerticalAccentList"/>
    <dgm:cxn modelId="{1EBF4614-B45D-407E-A4B2-84A0D004EC9A}" type="presParOf" srcId="{77523CF1-34D2-47B7-9AFC-3E6557D1F987}" destId="{90A21226-95CC-4043-AB0B-D1CEBD333FE1}" srcOrd="0" destOrd="0" presId="urn:microsoft.com/office/officeart/2008/layout/VerticalAccentList"/>
    <dgm:cxn modelId="{13BDDD69-A4AF-4A88-86CF-36DD5576734F}" type="presParOf" srcId="{1E01AC7F-71FB-4073-B36E-AA78FDB134C3}" destId="{10A72483-6805-497D-8C76-2C8C45A6FD8D}" srcOrd="10" destOrd="0" presId="urn:microsoft.com/office/officeart/2008/layout/VerticalAccentList"/>
    <dgm:cxn modelId="{7D4CA637-F21A-4AF7-BEE9-EAF6F892CD16}" type="presParOf" srcId="{10A72483-6805-497D-8C76-2C8C45A6FD8D}" destId="{F12D48F5-9C4F-4F3F-BD50-8589C70D4C9C}" srcOrd="0" destOrd="0" presId="urn:microsoft.com/office/officeart/2008/layout/VerticalAccentList"/>
    <dgm:cxn modelId="{6D1D5B55-B5FD-4FF1-9644-2A12F6FE5CCB}" type="presParOf" srcId="{10A72483-6805-497D-8C76-2C8C45A6FD8D}" destId="{C46DC9AD-EACF-4F4D-BD23-238C4A1F836E}" srcOrd="1" destOrd="0" presId="urn:microsoft.com/office/officeart/2008/layout/VerticalAccentList"/>
    <dgm:cxn modelId="{7C384A97-8B3B-48CF-AEE0-CDBD056D55B8}" type="presParOf" srcId="{10A72483-6805-497D-8C76-2C8C45A6FD8D}" destId="{1F457264-B766-4E6D-ACB1-ED47744B1EE3}" srcOrd="2" destOrd="0" presId="urn:microsoft.com/office/officeart/2008/layout/VerticalAccentList"/>
    <dgm:cxn modelId="{EF374979-495C-4AD7-B862-CC4AAF078396}" type="presParOf" srcId="{10A72483-6805-497D-8C76-2C8C45A6FD8D}" destId="{3AE65D7F-14A9-40DD-8778-DED6ED3A108B}" srcOrd="3" destOrd="0" presId="urn:microsoft.com/office/officeart/2008/layout/VerticalAccentList"/>
    <dgm:cxn modelId="{2B663D4A-4CA4-47E5-8ECC-2E0F2B467E11}" type="presParOf" srcId="{10A72483-6805-497D-8C76-2C8C45A6FD8D}" destId="{D378AE78-F9A6-4A22-A982-760DDF84F18E}" srcOrd="4" destOrd="0" presId="urn:microsoft.com/office/officeart/2008/layout/VerticalAccentList"/>
    <dgm:cxn modelId="{95369737-2F49-4CF3-8F76-644EC1C38037}" type="presParOf" srcId="{10A72483-6805-497D-8C76-2C8C45A6FD8D}" destId="{6F324852-EA49-443F-96AB-7ECA7962DE9A}" srcOrd="5" destOrd="0" presId="urn:microsoft.com/office/officeart/2008/layout/VerticalAccentList"/>
    <dgm:cxn modelId="{CAB3D22C-7A7A-4436-BB75-2933C49A0ACE}" type="presParOf" srcId="{10A72483-6805-497D-8C76-2C8C45A6FD8D}" destId="{12A33C30-3B62-46D3-BE9B-6A272E6BB6DB}" srcOrd="6" destOrd="0" presId="urn:microsoft.com/office/officeart/2008/layout/VerticalAccentList"/>
    <dgm:cxn modelId="{72969BE2-DCBB-4146-BB19-9BE51E87691B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98D4A84-91FE-4F80-89FF-26BC3B725043}" type="presOf" srcId="{FE6C782C-5BAC-477B-B276-A6472DF408E1}" destId="{C19619EE-3A82-4B50-97DA-01E1CFB00227}" srcOrd="1" destOrd="0" presId="urn:microsoft.com/office/officeart/2005/8/layout/list1"/>
    <dgm:cxn modelId="{6E158F68-B34F-4598-ADAF-3EB602AE0E8C}" type="presOf" srcId="{CBBD5AB2-330A-4714-8479-E42EB8787384}" destId="{93E9F125-E230-4D62-A003-4E98B6415AD8}" srcOrd="0" destOrd="0" presId="urn:microsoft.com/office/officeart/2005/8/layout/list1"/>
    <dgm:cxn modelId="{46D9C711-FA7A-443C-9621-C7466EC33F07}" type="presOf" srcId="{FE6C782C-5BAC-477B-B276-A6472DF408E1}" destId="{96120DCF-A2C8-4AB9-8B2E-58974ED1D5DD}" srcOrd="0" destOrd="0" presId="urn:microsoft.com/office/officeart/2005/8/layout/list1"/>
    <dgm:cxn modelId="{B691681A-7056-42B1-ADDE-861E0FC79F5C}" type="presOf" srcId="{BC5E312D-E28E-4D11-A228-2AB09988AFAA}" destId="{93E9F125-E230-4D62-A003-4E98B6415AD8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381B2CED-FC22-42AE-B37F-6D2F0881BED7}" type="presOf" srcId="{B60D22E2-DF11-4C55-91CE-356054B2C2FB}" destId="{FADEE533-269B-47F3-9B31-7AF8ACEC57DA}" srcOrd="0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09508281-1B6B-4F5F-B433-F8256C82DDF3}" type="presOf" srcId="{FC80056C-BC24-480B-8DBF-24EAB50F1F37}" destId="{E235C06F-3634-4139-ACD0-B1727B9212E0}" srcOrd="0" destOrd="0" presId="urn:microsoft.com/office/officeart/2005/8/layout/list1"/>
    <dgm:cxn modelId="{BC8F37AE-432D-4E1A-B6C5-23E2C643642A}" type="presOf" srcId="{3DD4DAA3-AB02-49F7-9531-CE92D82418F5}" destId="{2A86AD56-BC4E-4A76-B11C-2EB83CCC2BEF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5B87C63D-274B-4472-A6BD-B9CE767A5A2D}" type="presOf" srcId="{85429640-BFCC-4174-B0BE-AABF3A2CE8C9}" destId="{80AD99A8-49E0-4475-B1CA-4EA53C3317ED}" srcOrd="0" destOrd="0" presId="urn:microsoft.com/office/officeart/2005/8/layout/list1"/>
    <dgm:cxn modelId="{ABC9FC49-F711-4CEA-9857-539B3AF56DAA}" type="presOf" srcId="{B60D22E2-DF11-4C55-91CE-356054B2C2FB}" destId="{B857914E-9934-4187-90CC-E15F8B3BF5A0}" srcOrd="1" destOrd="0" presId="urn:microsoft.com/office/officeart/2005/8/layout/list1"/>
    <dgm:cxn modelId="{707A5794-4E8D-463E-BE06-6BE963AD592A}" type="presOf" srcId="{B933FD44-B95D-4435-BA39-6F3D9011A221}" destId="{F0A182B1-817D-48B8-BA76-29D3A7F74063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E38F9CD-2126-46AE-AB5C-504EE5489EB9}" type="presOf" srcId="{B933FD44-B95D-4435-BA39-6F3D9011A221}" destId="{F1C37390-8CD7-4571-AD10-5BE081073425}" srcOrd="0" destOrd="0" presId="urn:microsoft.com/office/officeart/2005/8/layout/list1"/>
    <dgm:cxn modelId="{B8F3C5B7-A69E-4790-9F60-FDBC1BF0F84B}" type="presParOf" srcId="{80AD99A8-49E0-4475-B1CA-4EA53C3317ED}" destId="{58FFDBAC-AAF6-412E-892E-8FF04990365A}" srcOrd="0" destOrd="0" presId="urn:microsoft.com/office/officeart/2005/8/layout/list1"/>
    <dgm:cxn modelId="{A1F976C0-7582-4801-B11F-E3FBB74512D9}" type="presParOf" srcId="{58FFDBAC-AAF6-412E-892E-8FF04990365A}" destId="{96120DCF-A2C8-4AB9-8B2E-58974ED1D5DD}" srcOrd="0" destOrd="0" presId="urn:microsoft.com/office/officeart/2005/8/layout/list1"/>
    <dgm:cxn modelId="{F0AC2A10-7C89-4708-80EB-D8FF7DD9C74D}" type="presParOf" srcId="{58FFDBAC-AAF6-412E-892E-8FF04990365A}" destId="{C19619EE-3A82-4B50-97DA-01E1CFB00227}" srcOrd="1" destOrd="0" presId="urn:microsoft.com/office/officeart/2005/8/layout/list1"/>
    <dgm:cxn modelId="{068EBD97-BCE9-4F63-ADDC-42003ADD3ABF}" type="presParOf" srcId="{80AD99A8-49E0-4475-B1CA-4EA53C3317ED}" destId="{C42095DB-D08E-4E35-842F-B1BC388D465E}" srcOrd="1" destOrd="0" presId="urn:microsoft.com/office/officeart/2005/8/layout/list1"/>
    <dgm:cxn modelId="{91DE2EF9-B658-4DEF-9E7F-7AB1AF2AF13F}" type="presParOf" srcId="{80AD99A8-49E0-4475-B1CA-4EA53C3317ED}" destId="{93E9F125-E230-4D62-A003-4E98B6415AD8}" srcOrd="2" destOrd="0" presId="urn:microsoft.com/office/officeart/2005/8/layout/list1"/>
    <dgm:cxn modelId="{BC6110E2-614B-4735-8ECD-D2E15D2D46B8}" type="presParOf" srcId="{80AD99A8-49E0-4475-B1CA-4EA53C3317ED}" destId="{44E456C2-F4F1-4F07-A4C6-998198A239FB}" srcOrd="3" destOrd="0" presId="urn:microsoft.com/office/officeart/2005/8/layout/list1"/>
    <dgm:cxn modelId="{E00A8DB3-2D80-441F-9EDE-63090D8478FA}" type="presParOf" srcId="{80AD99A8-49E0-4475-B1CA-4EA53C3317ED}" destId="{FEC6F728-8821-478F-A82B-AED53D389CDF}" srcOrd="4" destOrd="0" presId="urn:microsoft.com/office/officeart/2005/8/layout/list1"/>
    <dgm:cxn modelId="{A3A35FE2-F4F8-4A05-8F5C-53EF55CC052D}" type="presParOf" srcId="{FEC6F728-8821-478F-A82B-AED53D389CDF}" destId="{FADEE533-269B-47F3-9B31-7AF8ACEC57DA}" srcOrd="0" destOrd="0" presId="urn:microsoft.com/office/officeart/2005/8/layout/list1"/>
    <dgm:cxn modelId="{5C0916DE-D2D3-467A-B3E9-CF6405F81D93}" type="presParOf" srcId="{FEC6F728-8821-478F-A82B-AED53D389CDF}" destId="{B857914E-9934-4187-90CC-E15F8B3BF5A0}" srcOrd="1" destOrd="0" presId="urn:microsoft.com/office/officeart/2005/8/layout/list1"/>
    <dgm:cxn modelId="{F3FDDC5D-69A6-45A2-B402-3DC074F48F36}" type="presParOf" srcId="{80AD99A8-49E0-4475-B1CA-4EA53C3317ED}" destId="{07DACE34-59E8-4ED2-9D02-FF336905CF32}" srcOrd="5" destOrd="0" presId="urn:microsoft.com/office/officeart/2005/8/layout/list1"/>
    <dgm:cxn modelId="{506F533B-7FBB-419E-9379-CDA5F248FAB0}" type="presParOf" srcId="{80AD99A8-49E0-4475-B1CA-4EA53C3317ED}" destId="{2A86AD56-BC4E-4A76-B11C-2EB83CCC2BEF}" srcOrd="6" destOrd="0" presId="urn:microsoft.com/office/officeart/2005/8/layout/list1"/>
    <dgm:cxn modelId="{4F58AA18-029B-4C59-8114-9E4F444B01F4}" type="presParOf" srcId="{80AD99A8-49E0-4475-B1CA-4EA53C3317ED}" destId="{408BB8AF-3E32-42EC-A894-EF0F751667A8}" srcOrd="7" destOrd="0" presId="urn:microsoft.com/office/officeart/2005/8/layout/list1"/>
    <dgm:cxn modelId="{9B4E69E5-1C18-4F4A-81C3-C2AAF3864598}" type="presParOf" srcId="{80AD99A8-49E0-4475-B1CA-4EA53C3317ED}" destId="{07B68820-1B6E-4453-A20F-743CA752CD4B}" srcOrd="8" destOrd="0" presId="urn:microsoft.com/office/officeart/2005/8/layout/list1"/>
    <dgm:cxn modelId="{CBBD2826-0F68-4FF7-AED7-8E45D403BA66}" type="presParOf" srcId="{07B68820-1B6E-4453-A20F-743CA752CD4B}" destId="{F1C37390-8CD7-4571-AD10-5BE081073425}" srcOrd="0" destOrd="0" presId="urn:microsoft.com/office/officeart/2005/8/layout/list1"/>
    <dgm:cxn modelId="{A9A05D97-523D-41DE-936C-6D5968EC8E18}" type="presParOf" srcId="{07B68820-1B6E-4453-A20F-743CA752CD4B}" destId="{F0A182B1-817D-48B8-BA76-29D3A7F74063}" srcOrd="1" destOrd="0" presId="urn:microsoft.com/office/officeart/2005/8/layout/list1"/>
    <dgm:cxn modelId="{8E1BA7BB-6720-4EE9-9A16-4A735D53E597}" type="presParOf" srcId="{80AD99A8-49E0-4475-B1CA-4EA53C3317ED}" destId="{F7C25984-3316-4D87-AC18-99F5F6650CB2}" srcOrd="9" destOrd="0" presId="urn:microsoft.com/office/officeart/2005/8/layout/list1"/>
    <dgm:cxn modelId="{2B012903-2844-45FF-952F-809F0A919FC1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6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1718F917-26F2-4A65-A8CF-25C4B7196875}" type="presOf" srcId="{78FE3CF9-498F-460F-96F9-957C692112CB}" destId="{DBC9D1B5-3DBE-4DD3-AA13-A5B0390AC8AE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AD96BF1C-0544-4A06-9EEF-36072DDAE3E4}" type="presOf" srcId="{59ABC1E4-CC41-4B4C-84C9-D4B755AE581F}" destId="{90A21226-95CC-4043-AB0B-D1CEBD333FE1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5173A7AB-B693-4B4C-87CD-F82DA849D8BA}" type="presOf" srcId="{BB6E9DFA-E2FD-4354-8ECF-BAC02F532D3B}" destId="{C0E14271-1D8B-4106-B362-5C4CDDCFCF2F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3FC49CE3-A3AE-4DD8-AC2C-6A113DB5C840}" type="presOf" srcId="{98713FB6-15CE-4E97-A060-C7AC674814FB}" destId="{1E01AC7F-71FB-4073-B36E-AA78FDB134C3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B0056EB1-8CF8-45DF-8823-7E2EB8E6B3BA}" type="presOf" srcId="{C09FB694-A32C-46F3-AFD6-BE11093F3CD9}" destId="{0294FFB1-BF59-4547-9839-BB54D3945D81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01330ED6-E5B7-4E18-863C-72E563291908}" type="presOf" srcId="{2811F4B0-C6E9-478C-9A00-159ED70320EE}" destId="{33813E8A-893E-45A7-A7C9-70620569C06D}" srcOrd="0" destOrd="0" presId="urn:microsoft.com/office/officeart/2008/layout/VerticalAccentList"/>
    <dgm:cxn modelId="{2B8C4D5C-F0E6-4619-8F2E-808414C83CC3}" type="presOf" srcId="{9B66A682-78FA-4CDE-B8EA-7D1F37CA3F74}" destId="{A32775CB-64CD-4E75-A1B0-BC7D2AF93A8F}" srcOrd="0" destOrd="0" presId="urn:microsoft.com/office/officeart/2008/layout/VerticalAccentList"/>
    <dgm:cxn modelId="{B32D1FED-CB82-4032-B324-EAC4E6CC8F99}" type="presOf" srcId="{315A30D1-F7FC-447A-850E-4366E887068B}" destId="{493CC205-273B-43D2-8147-A968DB37E418}" srcOrd="0" destOrd="0" presId="urn:microsoft.com/office/officeart/2008/layout/VerticalAccentList"/>
    <dgm:cxn modelId="{3EEADEA4-41CE-48FB-8CDB-A3A2B0C60B0D}" type="presOf" srcId="{70D8EF60-521A-4A4A-8346-F9EA77C52882}" destId="{161A454F-62C3-4B8F-9581-D2989EDE88F5}" srcOrd="0" destOrd="0" presId="urn:microsoft.com/office/officeart/2008/layout/VerticalAccentList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C88BD288-99DC-46D8-87A6-C8080C72F2CE}" type="presParOf" srcId="{1E01AC7F-71FB-4073-B36E-AA78FDB134C3}" destId="{7CF7E04C-5460-4766-B5EE-B32CE3BEA830}" srcOrd="0" destOrd="0" presId="urn:microsoft.com/office/officeart/2008/layout/VerticalAccentList"/>
    <dgm:cxn modelId="{519E7CC2-CE2F-44F4-838C-CBDC607C1041}" type="presParOf" srcId="{7CF7E04C-5460-4766-B5EE-B32CE3BEA830}" destId="{493CC205-273B-43D2-8147-A968DB37E418}" srcOrd="0" destOrd="0" presId="urn:microsoft.com/office/officeart/2008/layout/VerticalAccentList"/>
    <dgm:cxn modelId="{CF4E567D-6FCD-4A6E-8419-003AC1CF9185}" type="presParOf" srcId="{1E01AC7F-71FB-4073-B36E-AA78FDB134C3}" destId="{F0233020-1503-4E71-9FE2-C59AD3ACE9E3}" srcOrd="1" destOrd="0" presId="urn:microsoft.com/office/officeart/2008/layout/VerticalAccentList"/>
    <dgm:cxn modelId="{09AAAA05-2CB1-4C88-8682-91F30D7FBD32}" type="presParOf" srcId="{F0233020-1503-4E71-9FE2-C59AD3ACE9E3}" destId="{532AE816-276E-462A-9C91-330A61206488}" srcOrd="0" destOrd="0" presId="urn:microsoft.com/office/officeart/2008/layout/VerticalAccentList"/>
    <dgm:cxn modelId="{A6A3B68A-4F48-4CBA-9E10-29018936B254}" type="presParOf" srcId="{F0233020-1503-4E71-9FE2-C59AD3ACE9E3}" destId="{0DD470E0-9193-4CE3-A89C-643E67A92E4B}" srcOrd="1" destOrd="0" presId="urn:microsoft.com/office/officeart/2008/layout/VerticalAccentList"/>
    <dgm:cxn modelId="{4AFA7D7A-C2F1-4181-A4B3-8E5E8A68FCEF}" type="presParOf" srcId="{F0233020-1503-4E71-9FE2-C59AD3ACE9E3}" destId="{F3464CB9-6E04-468B-A868-24C79FAE1E6B}" srcOrd="2" destOrd="0" presId="urn:microsoft.com/office/officeart/2008/layout/VerticalAccentList"/>
    <dgm:cxn modelId="{56044C9E-A752-4577-AA59-4B497949527B}" type="presParOf" srcId="{F0233020-1503-4E71-9FE2-C59AD3ACE9E3}" destId="{A3D0E4E1-885E-48A1-8250-F99B96636F28}" srcOrd="3" destOrd="0" presId="urn:microsoft.com/office/officeart/2008/layout/VerticalAccentList"/>
    <dgm:cxn modelId="{EBA429C1-2F2D-448D-B60A-2F67B3B4DB21}" type="presParOf" srcId="{F0233020-1503-4E71-9FE2-C59AD3ACE9E3}" destId="{2CBDA0D0-94ED-4D16-875E-4BC2168D2B3C}" srcOrd="4" destOrd="0" presId="urn:microsoft.com/office/officeart/2008/layout/VerticalAccentList"/>
    <dgm:cxn modelId="{6C89A94B-E432-4C44-A8CE-E59BEC2403A6}" type="presParOf" srcId="{F0233020-1503-4E71-9FE2-C59AD3ACE9E3}" destId="{B4E9250E-7281-4739-B50B-F9F241C19D4F}" srcOrd="5" destOrd="0" presId="urn:microsoft.com/office/officeart/2008/layout/VerticalAccentList"/>
    <dgm:cxn modelId="{5BE3CE0A-4CD1-42AB-B292-265274178491}" type="presParOf" srcId="{F0233020-1503-4E71-9FE2-C59AD3ACE9E3}" destId="{61E30D2D-1596-446B-867A-F0B27F48C000}" srcOrd="6" destOrd="0" presId="urn:microsoft.com/office/officeart/2008/layout/VerticalAccentList"/>
    <dgm:cxn modelId="{DB96E21B-2320-483F-A9A6-7BEEFCB99A5B}" type="presParOf" srcId="{F0233020-1503-4E71-9FE2-C59AD3ACE9E3}" destId="{DBC9D1B5-3DBE-4DD3-AA13-A5B0390AC8AE}" srcOrd="7" destOrd="0" presId="urn:microsoft.com/office/officeart/2008/layout/VerticalAccentList"/>
    <dgm:cxn modelId="{8C3DA079-8DA0-4AAD-8F1E-69FF7BC909F9}" type="presParOf" srcId="{1E01AC7F-71FB-4073-B36E-AA78FDB134C3}" destId="{67248394-44E6-4220-A506-3869BB81E191}" srcOrd="2" destOrd="0" presId="urn:microsoft.com/office/officeart/2008/layout/VerticalAccentList"/>
    <dgm:cxn modelId="{BA44388D-6945-49F6-8B3F-553E6208E1A9}" type="presParOf" srcId="{1E01AC7F-71FB-4073-B36E-AA78FDB134C3}" destId="{813EC96F-3A39-4BA9-A1D2-00841129C5B1}" srcOrd="3" destOrd="0" presId="urn:microsoft.com/office/officeart/2008/layout/VerticalAccentList"/>
    <dgm:cxn modelId="{D3A94658-E15E-49E1-96F5-488BEEBA4573}" type="presParOf" srcId="{813EC96F-3A39-4BA9-A1D2-00841129C5B1}" destId="{C0E14271-1D8B-4106-B362-5C4CDDCFCF2F}" srcOrd="0" destOrd="0" presId="urn:microsoft.com/office/officeart/2008/layout/VerticalAccentList"/>
    <dgm:cxn modelId="{3EDEE659-8CD6-4AEC-9B9D-FA2D27867FD9}" type="presParOf" srcId="{1E01AC7F-71FB-4073-B36E-AA78FDB134C3}" destId="{B9785104-44DD-4529-BDEA-61B923292D90}" srcOrd="4" destOrd="0" presId="urn:microsoft.com/office/officeart/2008/layout/VerticalAccentList"/>
    <dgm:cxn modelId="{BD86ADEE-93E4-436F-995B-1AAE6E6C3B04}" type="presParOf" srcId="{B9785104-44DD-4529-BDEA-61B923292D90}" destId="{98BAFF73-85D5-451D-85FD-D93226283910}" srcOrd="0" destOrd="0" presId="urn:microsoft.com/office/officeart/2008/layout/VerticalAccentList"/>
    <dgm:cxn modelId="{B84B8FCA-F326-42BB-A677-F5DEBC9CA3F9}" type="presParOf" srcId="{B9785104-44DD-4529-BDEA-61B923292D90}" destId="{BB540B74-8CED-460A-A51B-C42768415631}" srcOrd="1" destOrd="0" presId="urn:microsoft.com/office/officeart/2008/layout/VerticalAccentList"/>
    <dgm:cxn modelId="{FF76D504-8F1D-4813-9062-987F31486BF2}" type="presParOf" srcId="{B9785104-44DD-4529-BDEA-61B923292D90}" destId="{B35657AE-8B46-498D-95F4-B2BBB3E775D0}" srcOrd="2" destOrd="0" presId="urn:microsoft.com/office/officeart/2008/layout/VerticalAccentList"/>
    <dgm:cxn modelId="{047E9F9D-5778-4989-8869-055782A4FAA7}" type="presParOf" srcId="{B9785104-44DD-4529-BDEA-61B923292D90}" destId="{755B1BA6-874A-46AB-8D98-87FDB5DE0F36}" srcOrd="3" destOrd="0" presId="urn:microsoft.com/office/officeart/2008/layout/VerticalAccentList"/>
    <dgm:cxn modelId="{1077C885-30F7-4AC5-89A3-1825724856C3}" type="presParOf" srcId="{B9785104-44DD-4529-BDEA-61B923292D90}" destId="{486200E7-1859-4F57-B8D2-4A2138EB1471}" srcOrd="4" destOrd="0" presId="urn:microsoft.com/office/officeart/2008/layout/VerticalAccentList"/>
    <dgm:cxn modelId="{F3FF7D9C-9786-45C9-B0FA-B5219543C237}" type="presParOf" srcId="{B9785104-44DD-4529-BDEA-61B923292D90}" destId="{488C2945-0646-43A9-A0E8-949670042FBE}" srcOrd="5" destOrd="0" presId="urn:microsoft.com/office/officeart/2008/layout/VerticalAccentList"/>
    <dgm:cxn modelId="{B45BF9DB-C0AB-484B-819B-B36E215E5A9F}" type="presParOf" srcId="{B9785104-44DD-4529-BDEA-61B923292D90}" destId="{94939F5E-7A7D-409E-8F33-5DAE3D9A8EC4}" srcOrd="6" destOrd="0" presId="urn:microsoft.com/office/officeart/2008/layout/VerticalAccentList"/>
    <dgm:cxn modelId="{84F02169-F80D-42AB-B0BD-167E6A9CAE2C}" type="presParOf" srcId="{B9785104-44DD-4529-BDEA-61B923292D90}" destId="{33813E8A-893E-45A7-A7C9-70620569C06D}" srcOrd="7" destOrd="0" presId="urn:microsoft.com/office/officeart/2008/layout/VerticalAccentList"/>
    <dgm:cxn modelId="{23ED28D8-1990-4D85-8572-05B9B2E67A2C}" type="presParOf" srcId="{1E01AC7F-71FB-4073-B36E-AA78FDB134C3}" destId="{7A86980C-4FD1-43BB-9317-E356207C6241}" srcOrd="5" destOrd="0" presId="urn:microsoft.com/office/officeart/2008/layout/VerticalAccentList"/>
    <dgm:cxn modelId="{A9D7CEC8-3D6E-4F0C-8105-AA44CA211291}" type="presParOf" srcId="{1E01AC7F-71FB-4073-B36E-AA78FDB134C3}" destId="{5417A8B8-8436-4042-97A1-8AFF0E57701C}" srcOrd="6" destOrd="0" presId="urn:microsoft.com/office/officeart/2008/layout/VerticalAccentList"/>
    <dgm:cxn modelId="{36E00F1C-F8D3-40D3-A1A7-18354FF1CB5B}" type="presParOf" srcId="{5417A8B8-8436-4042-97A1-8AFF0E57701C}" destId="{0294FFB1-BF59-4547-9839-BB54D3945D81}" srcOrd="0" destOrd="0" presId="urn:microsoft.com/office/officeart/2008/layout/VerticalAccentList"/>
    <dgm:cxn modelId="{634FFF81-EEA0-4B9B-9835-176277DDDE65}" type="presParOf" srcId="{1E01AC7F-71FB-4073-B36E-AA78FDB134C3}" destId="{3A3A7929-15F7-4E05-B04B-ED0D58E740DD}" srcOrd="7" destOrd="0" presId="urn:microsoft.com/office/officeart/2008/layout/VerticalAccentList"/>
    <dgm:cxn modelId="{07AEEBA5-3215-4983-BE90-FAB097965416}" type="presParOf" srcId="{3A3A7929-15F7-4E05-B04B-ED0D58E740DD}" destId="{C0A304D2-ABDC-417C-91A6-D80281896DE9}" srcOrd="0" destOrd="0" presId="urn:microsoft.com/office/officeart/2008/layout/VerticalAccentList"/>
    <dgm:cxn modelId="{F14998EF-8218-46F8-98F3-4529957CA89F}" type="presParOf" srcId="{3A3A7929-15F7-4E05-B04B-ED0D58E740DD}" destId="{B0E5F935-E25C-4E0D-AF5E-C2E6B223C614}" srcOrd="1" destOrd="0" presId="urn:microsoft.com/office/officeart/2008/layout/VerticalAccentList"/>
    <dgm:cxn modelId="{B9C4CDCC-C1D9-4B14-9222-A6CD394D58EA}" type="presParOf" srcId="{3A3A7929-15F7-4E05-B04B-ED0D58E740DD}" destId="{9A274C08-2E42-46A0-BFF5-B9DA1380C656}" srcOrd="2" destOrd="0" presId="urn:microsoft.com/office/officeart/2008/layout/VerticalAccentList"/>
    <dgm:cxn modelId="{5840DF94-7A8A-4C8A-B7BC-4A3E264C3323}" type="presParOf" srcId="{3A3A7929-15F7-4E05-B04B-ED0D58E740DD}" destId="{0ABFDEC3-92B6-407F-98A3-15A9185F22B6}" srcOrd="3" destOrd="0" presId="urn:microsoft.com/office/officeart/2008/layout/VerticalAccentList"/>
    <dgm:cxn modelId="{75C5BDD9-8F85-475F-AA2F-8681D3F35B5B}" type="presParOf" srcId="{3A3A7929-15F7-4E05-B04B-ED0D58E740DD}" destId="{E99F0DDF-50A7-43A7-AFC5-CA15BE02538F}" srcOrd="4" destOrd="0" presId="urn:microsoft.com/office/officeart/2008/layout/VerticalAccentList"/>
    <dgm:cxn modelId="{7D59B55A-C71E-47EA-BB68-E7995390A0DE}" type="presParOf" srcId="{3A3A7929-15F7-4E05-B04B-ED0D58E740DD}" destId="{E150EFED-C9A0-48C2-AE27-4399F33CD4FC}" srcOrd="5" destOrd="0" presId="urn:microsoft.com/office/officeart/2008/layout/VerticalAccentList"/>
    <dgm:cxn modelId="{F8A48AD6-253D-4F61-8DFC-605E96714452}" type="presParOf" srcId="{3A3A7929-15F7-4E05-B04B-ED0D58E740DD}" destId="{8A72EF29-D8F5-4B59-9346-BC86BD6ECB27}" srcOrd="6" destOrd="0" presId="urn:microsoft.com/office/officeart/2008/layout/VerticalAccentList"/>
    <dgm:cxn modelId="{AF5F664E-7F4E-4D52-8A84-BC3BFEDEF747}" type="presParOf" srcId="{3A3A7929-15F7-4E05-B04B-ED0D58E740DD}" destId="{A32775CB-64CD-4E75-A1B0-BC7D2AF93A8F}" srcOrd="7" destOrd="0" presId="urn:microsoft.com/office/officeart/2008/layout/VerticalAccentList"/>
    <dgm:cxn modelId="{7E2CDD68-FAE9-489E-A645-364B46CF0B8C}" type="presParOf" srcId="{1E01AC7F-71FB-4073-B36E-AA78FDB134C3}" destId="{FD655BDE-7D6D-4D4C-99BF-097F9E098271}" srcOrd="8" destOrd="0" presId="urn:microsoft.com/office/officeart/2008/layout/VerticalAccentList"/>
    <dgm:cxn modelId="{43BEC10F-4B7E-4B9C-B1F7-C4FC2D5A04CB}" type="presParOf" srcId="{1E01AC7F-71FB-4073-B36E-AA78FDB134C3}" destId="{77523CF1-34D2-47B7-9AFC-3E6557D1F987}" srcOrd="9" destOrd="0" presId="urn:microsoft.com/office/officeart/2008/layout/VerticalAccentList"/>
    <dgm:cxn modelId="{92B10526-1D88-422F-AFA5-0CEC9DA9928D}" type="presParOf" srcId="{77523CF1-34D2-47B7-9AFC-3E6557D1F987}" destId="{90A21226-95CC-4043-AB0B-D1CEBD333FE1}" srcOrd="0" destOrd="0" presId="urn:microsoft.com/office/officeart/2008/layout/VerticalAccentList"/>
    <dgm:cxn modelId="{A3A06548-74AD-43BB-B0DD-D4CCC459F124}" type="presParOf" srcId="{1E01AC7F-71FB-4073-B36E-AA78FDB134C3}" destId="{10A72483-6805-497D-8C76-2C8C45A6FD8D}" srcOrd="10" destOrd="0" presId="urn:microsoft.com/office/officeart/2008/layout/VerticalAccentList"/>
    <dgm:cxn modelId="{C4AB7D23-F1B8-438A-81A5-C2868E28B4E7}" type="presParOf" srcId="{10A72483-6805-497D-8C76-2C8C45A6FD8D}" destId="{F12D48F5-9C4F-4F3F-BD50-8589C70D4C9C}" srcOrd="0" destOrd="0" presId="urn:microsoft.com/office/officeart/2008/layout/VerticalAccentList"/>
    <dgm:cxn modelId="{67436B68-0073-44DF-8C22-CC7B71AF2394}" type="presParOf" srcId="{10A72483-6805-497D-8C76-2C8C45A6FD8D}" destId="{C46DC9AD-EACF-4F4D-BD23-238C4A1F836E}" srcOrd="1" destOrd="0" presId="urn:microsoft.com/office/officeart/2008/layout/VerticalAccentList"/>
    <dgm:cxn modelId="{786954C4-66DD-4DB5-AFDC-B2502B0E0925}" type="presParOf" srcId="{10A72483-6805-497D-8C76-2C8C45A6FD8D}" destId="{1F457264-B766-4E6D-ACB1-ED47744B1EE3}" srcOrd="2" destOrd="0" presId="urn:microsoft.com/office/officeart/2008/layout/VerticalAccentList"/>
    <dgm:cxn modelId="{F5FC236C-8F9E-4E4A-A31B-361246411F1E}" type="presParOf" srcId="{10A72483-6805-497D-8C76-2C8C45A6FD8D}" destId="{3AE65D7F-14A9-40DD-8778-DED6ED3A108B}" srcOrd="3" destOrd="0" presId="urn:microsoft.com/office/officeart/2008/layout/VerticalAccentList"/>
    <dgm:cxn modelId="{8F8596F0-10AB-4D7F-84FA-6D5064086F40}" type="presParOf" srcId="{10A72483-6805-497D-8C76-2C8C45A6FD8D}" destId="{D378AE78-F9A6-4A22-A982-760DDF84F18E}" srcOrd="4" destOrd="0" presId="urn:microsoft.com/office/officeart/2008/layout/VerticalAccentList"/>
    <dgm:cxn modelId="{5A23B4DD-6112-482E-B099-EC4099FB33B1}" type="presParOf" srcId="{10A72483-6805-497D-8C76-2C8C45A6FD8D}" destId="{6F324852-EA49-443F-96AB-7ECA7962DE9A}" srcOrd="5" destOrd="0" presId="urn:microsoft.com/office/officeart/2008/layout/VerticalAccentList"/>
    <dgm:cxn modelId="{2841DED4-C825-46DB-AA72-35ED96C51596}" type="presParOf" srcId="{10A72483-6805-497D-8C76-2C8C45A6FD8D}" destId="{12A33C30-3B62-46D3-BE9B-6A272E6BB6DB}" srcOrd="6" destOrd="0" presId="urn:microsoft.com/office/officeart/2008/layout/VerticalAccentList"/>
    <dgm:cxn modelId="{F5058175-317E-4F7E-A359-C045481D82BE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6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6E0EB0-D768-4ED3-8CAE-A0ED53FA0C7C}" type="presOf" srcId="{2811F4B0-C6E9-478C-9A00-159ED70320EE}" destId="{33813E8A-893E-45A7-A7C9-70620569C06D}" srcOrd="0" destOrd="0" presId="urn:microsoft.com/office/officeart/2008/layout/VerticalAccentList"/>
    <dgm:cxn modelId="{4C301CD8-C1F8-46E8-94A9-CB04B85285C8}" type="presOf" srcId="{C09FB694-A32C-46F3-AFD6-BE11093F3CD9}" destId="{0294FFB1-BF59-4547-9839-BB54D3945D81}" srcOrd="0" destOrd="0" presId="urn:microsoft.com/office/officeart/2008/layout/VerticalAccentList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69839CF0-A8EE-4DCC-B4AB-DD71B0BAD6C3}" type="presOf" srcId="{98713FB6-15CE-4E97-A060-C7AC674814FB}" destId="{1E01AC7F-71FB-4073-B36E-AA78FDB134C3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CFEFFD4B-9D07-4E56-A68D-7BF69EFA186A}" type="presOf" srcId="{70D8EF60-521A-4A4A-8346-F9EA77C52882}" destId="{161A454F-62C3-4B8F-9581-D2989EDE88F5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0B07A0F0-538D-4CB0-85B2-A54131208C15}" type="presOf" srcId="{59ABC1E4-CC41-4B4C-84C9-D4B755AE581F}" destId="{90A21226-95CC-4043-AB0B-D1CEBD333FE1}" srcOrd="0" destOrd="0" presId="urn:microsoft.com/office/officeart/2008/layout/VerticalAccentList"/>
    <dgm:cxn modelId="{0ED00AA4-B329-4181-9C3D-DB6A581204BC}" type="presOf" srcId="{BB6E9DFA-E2FD-4354-8ECF-BAC02F532D3B}" destId="{C0E14271-1D8B-4106-B362-5C4CDDCFCF2F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8FD43E24-2B28-4642-905D-A80167360F1A}" type="presOf" srcId="{9B66A682-78FA-4CDE-B8EA-7D1F37CA3F74}" destId="{A32775CB-64CD-4E75-A1B0-BC7D2AF93A8F}" srcOrd="0" destOrd="0" presId="urn:microsoft.com/office/officeart/2008/layout/VerticalAccentList"/>
    <dgm:cxn modelId="{04F624F1-FE9E-475F-889D-06CA316B4AFC}" type="presOf" srcId="{315A30D1-F7FC-447A-850E-4366E887068B}" destId="{493CC205-273B-43D2-8147-A968DB37E418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E78375CC-72AB-41CC-8AC3-91E8088EEB3B}" type="presOf" srcId="{78FE3CF9-498F-460F-96F9-957C692112CB}" destId="{DBC9D1B5-3DBE-4DD3-AA13-A5B0390AC8AE}" srcOrd="0" destOrd="0" presId="urn:microsoft.com/office/officeart/2008/layout/VerticalAccentList"/>
    <dgm:cxn modelId="{DC18392C-7E82-4B70-BE5C-748E2B91F510}" type="presParOf" srcId="{1E01AC7F-71FB-4073-B36E-AA78FDB134C3}" destId="{7CF7E04C-5460-4766-B5EE-B32CE3BEA830}" srcOrd="0" destOrd="0" presId="urn:microsoft.com/office/officeart/2008/layout/VerticalAccentList"/>
    <dgm:cxn modelId="{F6244316-9F53-4E49-AEC3-691370EE79DB}" type="presParOf" srcId="{7CF7E04C-5460-4766-B5EE-B32CE3BEA830}" destId="{493CC205-273B-43D2-8147-A968DB37E418}" srcOrd="0" destOrd="0" presId="urn:microsoft.com/office/officeart/2008/layout/VerticalAccentList"/>
    <dgm:cxn modelId="{5E25C99F-55FE-44BC-AFDC-1CC494E6CE23}" type="presParOf" srcId="{1E01AC7F-71FB-4073-B36E-AA78FDB134C3}" destId="{F0233020-1503-4E71-9FE2-C59AD3ACE9E3}" srcOrd="1" destOrd="0" presId="urn:microsoft.com/office/officeart/2008/layout/VerticalAccentList"/>
    <dgm:cxn modelId="{64A37546-DAD8-477B-AF14-39F69234E108}" type="presParOf" srcId="{F0233020-1503-4E71-9FE2-C59AD3ACE9E3}" destId="{532AE816-276E-462A-9C91-330A61206488}" srcOrd="0" destOrd="0" presId="urn:microsoft.com/office/officeart/2008/layout/VerticalAccentList"/>
    <dgm:cxn modelId="{AF4ED7C9-3AA7-4640-9A25-1940B2316687}" type="presParOf" srcId="{F0233020-1503-4E71-9FE2-C59AD3ACE9E3}" destId="{0DD470E0-9193-4CE3-A89C-643E67A92E4B}" srcOrd="1" destOrd="0" presId="urn:microsoft.com/office/officeart/2008/layout/VerticalAccentList"/>
    <dgm:cxn modelId="{DD6310E6-1B49-4999-946A-52B57D3CB88B}" type="presParOf" srcId="{F0233020-1503-4E71-9FE2-C59AD3ACE9E3}" destId="{F3464CB9-6E04-468B-A868-24C79FAE1E6B}" srcOrd="2" destOrd="0" presId="urn:microsoft.com/office/officeart/2008/layout/VerticalAccentList"/>
    <dgm:cxn modelId="{AFED9A9A-9533-4A85-8387-FE02AD105C2B}" type="presParOf" srcId="{F0233020-1503-4E71-9FE2-C59AD3ACE9E3}" destId="{A3D0E4E1-885E-48A1-8250-F99B96636F28}" srcOrd="3" destOrd="0" presId="urn:microsoft.com/office/officeart/2008/layout/VerticalAccentList"/>
    <dgm:cxn modelId="{B3D31E91-D75B-4ABE-9D9C-38207AAFE25D}" type="presParOf" srcId="{F0233020-1503-4E71-9FE2-C59AD3ACE9E3}" destId="{2CBDA0D0-94ED-4D16-875E-4BC2168D2B3C}" srcOrd="4" destOrd="0" presId="urn:microsoft.com/office/officeart/2008/layout/VerticalAccentList"/>
    <dgm:cxn modelId="{0F2A285F-75F1-4B49-92E4-1F9A3C8AC583}" type="presParOf" srcId="{F0233020-1503-4E71-9FE2-C59AD3ACE9E3}" destId="{B4E9250E-7281-4739-B50B-F9F241C19D4F}" srcOrd="5" destOrd="0" presId="urn:microsoft.com/office/officeart/2008/layout/VerticalAccentList"/>
    <dgm:cxn modelId="{EF3EC6A5-4E72-4993-B08B-BFC3E63249DE}" type="presParOf" srcId="{F0233020-1503-4E71-9FE2-C59AD3ACE9E3}" destId="{61E30D2D-1596-446B-867A-F0B27F48C000}" srcOrd="6" destOrd="0" presId="urn:microsoft.com/office/officeart/2008/layout/VerticalAccentList"/>
    <dgm:cxn modelId="{B6BA5282-0087-47CD-BE5A-9DAC868D55F3}" type="presParOf" srcId="{F0233020-1503-4E71-9FE2-C59AD3ACE9E3}" destId="{DBC9D1B5-3DBE-4DD3-AA13-A5B0390AC8AE}" srcOrd="7" destOrd="0" presId="urn:microsoft.com/office/officeart/2008/layout/VerticalAccentList"/>
    <dgm:cxn modelId="{EB9ED460-4698-467B-9763-6809DC534AEA}" type="presParOf" srcId="{1E01AC7F-71FB-4073-B36E-AA78FDB134C3}" destId="{67248394-44E6-4220-A506-3869BB81E191}" srcOrd="2" destOrd="0" presId="urn:microsoft.com/office/officeart/2008/layout/VerticalAccentList"/>
    <dgm:cxn modelId="{3BFD2945-6E7D-4084-BDA1-E4701811ACF9}" type="presParOf" srcId="{1E01AC7F-71FB-4073-B36E-AA78FDB134C3}" destId="{813EC96F-3A39-4BA9-A1D2-00841129C5B1}" srcOrd="3" destOrd="0" presId="urn:microsoft.com/office/officeart/2008/layout/VerticalAccentList"/>
    <dgm:cxn modelId="{462C4553-22F0-407F-86EB-641DF063AC91}" type="presParOf" srcId="{813EC96F-3A39-4BA9-A1D2-00841129C5B1}" destId="{C0E14271-1D8B-4106-B362-5C4CDDCFCF2F}" srcOrd="0" destOrd="0" presId="urn:microsoft.com/office/officeart/2008/layout/VerticalAccentList"/>
    <dgm:cxn modelId="{60B0A4FD-2B9F-4A78-8DF3-FE0B4F4EF164}" type="presParOf" srcId="{1E01AC7F-71FB-4073-B36E-AA78FDB134C3}" destId="{B9785104-44DD-4529-BDEA-61B923292D90}" srcOrd="4" destOrd="0" presId="urn:microsoft.com/office/officeart/2008/layout/VerticalAccentList"/>
    <dgm:cxn modelId="{EBC94CC4-BA6F-4AE0-9D6C-C6ADBD324422}" type="presParOf" srcId="{B9785104-44DD-4529-BDEA-61B923292D90}" destId="{98BAFF73-85D5-451D-85FD-D93226283910}" srcOrd="0" destOrd="0" presId="urn:microsoft.com/office/officeart/2008/layout/VerticalAccentList"/>
    <dgm:cxn modelId="{1F859BFA-8DFD-4AC3-9358-6E1412140226}" type="presParOf" srcId="{B9785104-44DD-4529-BDEA-61B923292D90}" destId="{BB540B74-8CED-460A-A51B-C42768415631}" srcOrd="1" destOrd="0" presId="urn:microsoft.com/office/officeart/2008/layout/VerticalAccentList"/>
    <dgm:cxn modelId="{D02C1839-02C9-4C1E-B834-F33EBDAF3629}" type="presParOf" srcId="{B9785104-44DD-4529-BDEA-61B923292D90}" destId="{B35657AE-8B46-498D-95F4-B2BBB3E775D0}" srcOrd="2" destOrd="0" presId="urn:microsoft.com/office/officeart/2008/layout/VerticalAccentList"/>
    <dgm:cxn modelId="{BCD6F597-3F53-4A20-A15C-7BA7961EDE09}" type="presParOf" srcId="{B9785104-44DD-4529-BDEA-61B923292D90}" destId="{755B1BA6-874A-46AB-8D98-87FDB5DE0F36}" srcOrd="3" destOrd="0" presId="urn:microsoft.com/office/officeart/2008/layout/VerticalAccentList"/>
    <dgm:cxn modelId="{BEAF819E-A823-4EAB-9A23-A7B66D46A976}" type="presParOf" srcId="{B9785104-44DD-4529-BDEA-61B923292D90}" destId="{486200E7-1859-4F57-B8D2-4A2138EB1471}" srcOrd="4" destOrd="0" presId="urn:microsoft.com/office/officeart/2008/layout/VerticalAccentList"/>
    <dgm:cxn modelId="{20752B1B-BD77-47AD-8470-2EAEAB1D8262}" type="presParOf" srcId="{B9785104-44DD-4529-BDEA-61B923292D90}" destId="{488C2945-0646-43A9-A0E8-949670042FBE}" srcOrd="5" destOrd="0" presId="urn:microsoft.com/office/officeart/2008/layout/VerticalAccentList"/>
    <dgm:cxn modelId="{6ADA58E2-8AA7-4EE9-8C68-4B689B8150E2}" type="presParOf" srcId="{B9785104-44DD-4529-BDEA-61B923292D90}" destId="{94939F5E-7A7D-409E-8F33-5DAE3D9A8EC4}" srcOrd="6" destOrd="0" presId="urn:microsoft.com/office/officeart/2008/layout/VerticalAccentList"/>
    <dgm:cxn modelId="{DE446BDB-F7AD-4F00-BC4B-4D03904E20F0}" type="presParOf" srcId="{B9785104-44DD-4529-BDEA-61B923292D90}" destId="{33813E8A-893E-45A7-A7C9-70620569C06D}" srcOrd="7" destOrd="0" presId="urn:microsoft.com/office/officeart/2008/layout/VerticalAccentList"/>
    <dgm:cxn modelId="{D69D2E5A-FCFD-46AA-A757-C002388B8C69}" type="presParOf" srcId="{1E01AC7F-71FB-4073-B36E-AA78FDB134C3}" destId="{7A86980C-4FD1-43BB-9317-E356207C6241}" srcOrd="5" destOrd="0" presId="urn:microsoft.com/office/officeart/2008/layout/VerticalAccentList"/>
    <dgm:cxn modelId="{978610B9-7E8A-4CAA-9E72-9C52878DFC4F}" type="presParOf" srcId="{1E01AC7F-71FB-4073-B36E-AA78FDB134C3}" destId="{5417A8B8-8436-4042-97A1-8AFF0E57701C}" srcOrd="6" destOrd="0" presId="urn:microsoft.com/office/officeart/2008/layout/VerticalAccentList"/>
    <dgm:cxn modelId="{B4D0E563-9443-4B30-B1A2-FCC33E922C67}" type="presParOf" srcId="{5417A8B8-8436-4042-97A1-8AFF0E57701C}" destId="{0294FFB1-BF59-4547-9839-BB54D3945D81}" srcOrd="0" destOrd="0" presId="urn:microsoft.com/office/officeart/2008/layout/VerticalAccentList"/>
    <dgm:cxn modelId="{1163CEBD-2A79-4AA4-98B4-F35F2EB41B43}" type="presParOf" srcId="{1E01AC7F-71FB-4073-B36E-AA78FDB134C3}" destId="{3A3A7929-15F7-4E05-B04B-ED0D58E740DD}" srcOrd="7" destOrd="0" presId="urn:microsoft.com/office/officeart/2008/layout/VerticalAccentList"/>
    <dgm:cxn modelId="{7A3E3889-CAE5-4435-8965-660763DA0574}" type="presParOf" srcId="{3A3A7929-15F7-4E05-B04B-ED0D58E740DD}" destId="{C0A304D2-ABDC-417C-91A6-D80281896DE9}" srcOrd="0" destOrd="0" presId="urn:microsoft.com/office/officeart/2008/layout/VerticalAccentList"/>
    <dgm:cxn modelId="{29ACA9C9-BAAA-4968-AD53-5F1608E0A42E}" type="presParOf" srcId="{3A3A7929-15F7-4E05-B04B-ED0D58E740DD}" destId="{B0E5F935-E25C-4E0D-AF5E-C2E6B223C614}" srcOrd="1" destOrd="0" presId="urn:microsoft.com/office/officeart/2008/layout/VerticalAccentList"/>
    <dgm:cxn modelId="{879FCF13-382B-427C-8BCC-B828A9FB30BC}" type="presParOf" srcId="{3A3A7929-15F7-4E05-B04B-ED0D58E740DD}" destId="{9A274C08-2E42-46A0-BFF5-B9DA1380C656}" srcOrd="2" destOrd="0" presId="urn:microsoft.com/office/officeart/2008/layout/VerticalAccentList"/>
    <dgm:cxn modelId="{323C7D72-0B6C-492E-9336-5ED6C1BC46AB}" type="presParOf" srcId="{3A3A7929-15F7-4E05-B04B-ED0D58E740DD}" destId="{0ABFDEC3-92B6-407F-98A3-15A9185F22B6}" srcOrd="3" destOrd="0" presId="urn:microsoft.com/office/officeart/2008/layout/VerticalAccentList"/>
    <dgm:cxn modelId="{68647FAB-1D9F-4F99-A576-C6F3BC9E84F8}" type="presParOf" srcId="{3A3A7929-15F7-4E05-B04B-ED0D58E740DD}" destId="{E99F0DDF-50A7-43A7-AFC5-CA15BE02538F}" srcOrd="4" destOrd="0" presId="urn:microsoft.com/office/officeart/2008/layout/VerticalAccentList"/>
    <dgm:cxn modelId="{04CA5C20-5398-4FA8-8888-1101E3E96C43}" type="presParOf" srcId="{3A3A7929-15F7-4E05-B04B-ED0D58E740DD}" destId="{E150EFED-C9A0-48C2-AE27-4399F33CD4FC}" srcOrd="5" destOrd="0" presId="urn:microsoft.com/office/officeart/2008/layout/VerticalAccentList"/>
    <dgm:cxn modelId="{9A2605B6-7206-4B20-9419-DEFA0FB55AC3}" type="presParOf" srcId="{3A3A7929-15F7-4E05-B04B-ED0D58E740DD}" destId="{8A72EF29-D8F5-4B59-9346-BC86BD6ECB27}" srcOrd="6" destOrd="0" presId="urn:microsoft.com/office/officeart/2008/layout/VerticalAccentList"/>
    <dgm:cxn modelId="{C16911CA-FEFF-4F6E-97A0-BDC0F99F5B8A}" type="presParOf" srcId="{3A3A7929-15F7-4E05-B04B-ED0D58E740DD}" destId="{A32775CB-64CD-4E75-A1B0-BC7D2AF93A8F}" srcOrd="7" destOrd="0" presId="urn:microsoft.com/office/officeart/2008/layout/VerticalAccentList"/>
    <dgm:cxn modelId="{3353711E-8417-4CA1-AA51-74E3ACAD6CE7}" type="presParOf" srcId="{1E01AC7F-71FB-4073-B36E-AA78FDB134C3}" destId="{FD655BDE-7D6D-4D4C-99BF-097F9E098271}" srcOrd="8" destOrd="0" presId="urn:microsoft.com/office/officeart/2008/layout/VerticalAccentList"/>
    <dgm:cxn modelId="{52E8A78A-53FD-4C73-8458-C999DA80E72B}" type="presParOf" srcId="{1E01AC7F-71FB-4073-B36E-AA78FDB134C3}" destId="{77523CF1-34D2-47B7-9AFC-3E6557D1F987}" srcOrd="9" destOrd="0" presId="urn:microsoft.com/office/officeart/2008/layout/VerticalAccentList"/>
    <dgm:cxn modelId="{482C4982-7DFE-4C86-8AB6-1FFBE51A9356}" type="presParOf" srcId="{77523CF1-34D2-47B7-9AFC-3E6557D1F987}" destId="{90A21226-95CC-4043-AB0B-D1CEBD333FE1}" srcOrd="0" destOrd="0" presId="urn:microsoft.com/office/officeart/2008/layout/VerticalAccentList"/>
    <dgm:cxn modelId="{37F49F06-3EF9-4B9E-A498-B1138A99CCFD}" type="presParOf" srcId="{1E01AC7F-71FB-4073-B36E-AA78FDB134C3}" destId="{10A72483-6805-497D-8C76-2C8C45A6FD8D}" srcOrd="10" destOrd="0" presId="urn:microsoft.com/office/officeart/2008/layout/VerticalAccentList"/>
    <dgm:cxn modelId="{0C97D6F7-EBB2-442F-8DD0-EC4A2CB4ADA3}" type="presParOf" srcId="{10A72483-6805-497D-8C76-2C8C45A6FD8D}" destId="{F12D48F5-9C4F-4F3F-BD50-8589C70D4C9C}" srcOrd="0" destOrd="0" presId="urn:microsoft.com/office/officeart/2008/layout/VerticalAccentList"/>
    <dgm:cxn modelId="{0733D15E-F8CF-486C-A80E-F5F9F6D6D17E}" type="presParOf" srcId="{10A72483-6805-497D-8C76-2C8C45A6FD8D}" destId="{C46DC9AD-EACF-4F4D-BD23-238C4A1F836E}" srcOrd="1" destOrd="0" presId="urn:microsoft.com/office/officeart/2008/layout/VerticalAccentList"/>
    <dgm:cxn modelId="{F17B6948-F1A0-497F-AF21-C1232B19D075}" type="presParOf" srcId="{10A72483-6805-497D-8C76-2C8C45A6FD8D}" destId="{1F457264-B766-4E6D-ACB1-ED47744B1EE3}" srcOrd="2" destOrd="0" presId="urn:microsoft.com/office/officeart/2008/layout/VerticalAccentList"/>
    <dgm:cxn modelId="{46210976-69D0-4D28-93FD-DE05743E0954}" type="presParOf" srcId="{10A72483-6805-497D-8C76-2C8C45A6FD8D}" destId="{3AE65D7F-14A9-40DD-8778-DED6ED3A108B}" srcOrd="3" destOrd="0" presId="urn:microsoft.com/office/officeart/2008/layout/VerticalAccentList"/>
    <dgm:cxn modelId="{5E92B91C-0380-4F74-BE17-383DCCA4E275}" type="presParOf" srcId="{10A72483-6805-497D-8C76-2C8C45A6FD8D}" destId="{D378AE78-F9A6-4A22-A982-760DDF84F18E}" srcOrd="4" destOrd="0" presId="urn:microsoft.com/office/officeart/2008/layout/VerticalAccentList"/>
    <dgm:cxn modelId="{9AB2FE47-36CB-4BC5-AD0F-D01EA2E0920B}" type="presParOf" srcId="{10A72483-6805-497D-8C76-2C8C45A6FD8D}" destId="{6F324852-EA49-443F-96AB-7ECA7962DE9A}" srcOrd="5" destOrd="0" presId="urn:microsoft.com/office/officeart/2008/layout/VerticalAccentList"/>
    <dgm:cxn modelId="{818DEF01-F918-48ED-BBF5-5EB1C8F87349}" type="presParOf" srcId="{10A72483-6805-497D-8C76-2C8C45A6FD8D}" destId="{12A33C30-3B62-46D3-BE9B-6A272E6BB6DB}" srcOrd="6" destOrd="0" presId="urn:microsoft.com/office/officeart/2008/layout/VerticalAccentList"/>
    <dgm:cxn modelId="{FF7B7B6D-83A0-4CB9-9C00-A757009E3B72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6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ACB425BE-A68A-42E1-A656-8CF9E516B47A}" type="presOf" srcId="{98713FB6-15CE-4E97-A060-C7AC674814FB}" destId="{1E01AC7F-71FB-4073-B36E-AA78FDB134C3}" srcOrd="0" destOrd="0" presId="urn:microsoft.com/office/officeart/2008/layout/VerticalAccentList"/>
    <dgm:cxn modelId="{67ED6D02-3C94-43E4-9246-FF98EEF8E33E}" type="presOf" srcId="{78FE3CF9-498F-460F-96F9-957C692112CB}" destId="{DBC9D1B5-3DBE-4DD3-AA13-A5B0390AC8AE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DBC5B762-C7BB-499D-84FC-AFCD811FC7B0}" type="presOf" srcId="{C09FB694-A32C-46F3-AFD6-BE11093F3CD9}" destId="{0294FFB1-BF59-4547-9839-BB54D3945D81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5D1E2D01-1325-4BE5-97BB-791509827C16}" type="presOf" srcId="{70D8EF60-521A-4A4A-8346-F9EA77C52882}" destId="{161A454F-62C3-4B8F-9581-D2989EDE88F5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32EFC98E-FF3E-4DA6-92EF-6845664CC300}" type="presOf" srcId="{9B66A682-78FA-4CDE-B8EA-7D1F37CA3F74}" destId="{A32775CB-64CD-4E75-A1B0-BC7D2AF93A8F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239D38FF-00D6-4DE0-9796-7947651AEF32}" type="presOf" srcId="{315A30D1-F7FC-447A-850E-4366E887068B}" destId="{493CC205-273B-43D2-8147-A968DB37E418}" srcOrd="0" destOrd="0" presId="urn:microsoft.com/office/officeart/2008/layout/VerticalAccentList"/>
    <dgm:cxn modelId="{C9D6D3C1-32AA-432A-8BF2-0CB53C32ABDB}" type="presOf" srcId="{2811F4B0-C6E9-478C-9A00-159ED70320EE}" destId="{33813E8A-893E-45A7-A7C9-70620569C06D}" srcOrd="0" destOrd="0" presId="urn:microsoft.com/office/officeart/2008/layout/VerticalAccentList"/>
    <dgm:cxn modelId="{2BE668D1-7C7B-4246-B9BA-697206E24685}" type="presOf" srcId="{BB6E9DFA-E2FD-4354-8ECF-BAC02F532D3B}" destId="{C0E14271-1D8B-4106-B362-5C4CDDCFCF2F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1795BC8D-0A32-4981-8A99-4620F1308CAB}" type="presOf" srcId="{59ABC1E4-CC41-4B4C-84C9-D4B755AE581F}" destId="{90A21226-95CC-4043-AB0B-D1CEBD333FE1}" srcOrd="0" destOrd="0" presId="urn:microsoft.com/office/officeart/2008/layout/VerticalAccentList"/>
    <dgm:cxn modelId="{3F512AB5-7980-4553-8B3F-B708087712A7}" type="presParOf" srcId="{1E01AC7F-71FB-4073-B36E-AA78FDB134C3}" destId="{7CF7E04C-5460-4766-B5EE-B32CE3BEA830}" srcOrd="0" destOrd="0" presId="urn:microsoft.com/office/officeart/2008/layout/VerticalAccentList"/>
    <dgm:cxn modelId="{171D5636-04C7-4DD3-82E1-12F00ADA2D42}" type="presParOf" srcId="{7CF7E04C-5460-4766-B5EE-B32CE3BEA830}" destId="{493CC205-273B-43D2-8147-A968DB37E418}" srcOrd="0" destOrd="0" presId="urn:microsoft.com/office/officeart/2008/layout/VerticalAccentList"/>
    <dgm:cxn modelId="{D45BFB29-7FD7-428A-B0DD-669A77EE3E9D}" type="presParOf" srcId="{1E01AC7F-71FB-4073-B36E-AA78FDB134C3}" destId="{F0233020-1503-4E71-9FE2-C59AD3ACE9E3}" srcOrd="1" destOrd="0" presId="urn:microsoft.com/office/officeart/2008/layout/VerticalAccentList"/>
    <dgm:cxn modelId="{FF5CD405-EBF5-42E1-9579-985B97792536}" type="presParOf" srcId="{F0233020-1503-4E71-9FE2-C59AD3ACE9E3}" destId="{532AE816-276E-462A-9C91-330A61206488}" srcOrd="0" destOrd="0" presId="urn:microsoft.com/office/officeart/2008/layout/VerticalAccentList"/>
    <dgm:cxn modelId="{D0DCEF43-3A9D-4D18-9A4B-91FE2DF736FD}" type="presParOf" srcId="{F0233020-1503-4E71-9FE2-C59AD3ACE9E3}" destId="{0DD470E0-9193-4CE3-A89C-643E67A92E4B}" srcOrd="1" destOrd="0" presId="urn:microsoft.com/office/officeart/2008/layout/VerticalAccentList"/>
    <dgm:cxn modelId="{D715EF62-87FD-47A3-A2FE-CB358790E1DF}" type="presParOf" srcId="{F0233020-1503-4E71-9FE2-C59AD3ACE9E3}" destId="{F3464CB9-6E04-468B-A868-24C79FAE1E6B}" srcOrd="2" destOrd="0" presId="urn:microsoft.com/office/officeart/2008/layout/VerticalAccentList"/>
    <dgm:cxn modelId="{7BFBA3B2-9E4E-4F1C-A03C-4E97CDE65835}" type="presParOf" srcId="{F0233020-1503-4E71-9FE2-C59AD3ACE9E3}" destId="{A3D0E4E1-885E-48A1-8250-F99B96636F28}" srcOrd="3" destOrd="0" presId="urn:microsoft.com/office/officeart/2008/layout/VerticalAccentList"/>
    <dgm:cxn modelId="{A3C40EEC-BB06-441C-8C5C-7761A6612CDE}" type="presParOf" srcId="{F0233020-1503-4E71-9FE2-C59AD3ACE9E3}" destId="{2CBDA0D0-94ED-4D16-875E-4BC2168D2B3C}" srcOrd="4" destOrd="0" presId="urn:microsoft.com/office/officeart/2008/layout/VerticalAccentList"/>
    <dgm:cxn modelId="{1F27E1B7-01A6-4364-A0C3-87EE79256C21}" type="presParOf" srcId="{F0233020-1503-4E71-9FE2-C59AD3ACE9E3}" destId="{B4E9250E-7281-4739-B50B-F9F241C19D4F}" srcOrd="5" destOrd="0" presId="urn:microsoft.com/office/officeart/2008/layout/VerticalAccentList"/>
    <dgm:cxn modelId="{5B24C67C-7802-4C9C-B4D6-6F143420C22A}" type="presParOf" srcId="{F0233020-1503-4E71-9FE2-C59AD3ACE9E3}" destId="{61E30D2D-1596-446B-867A-F0B27F48C000}" srcOrd="6" destOrd="0" presId="urn:microsoft.com/office/officeart/2008/layout/VerticalAccentList"/>
    <dgm:cxn modelId="{4B0669BE-BB57-4C47-A73D-81912AF39F22}" type="presParOf" srcId="{F0233020-1503-4E71-9FE2-C59AD3ACE9E3}" destId="{DBC9D1B5-3DBE-4DD3-AA13-A5B0390AC8AE}" srcOrd="7" destOrd="0" presId="urn:microsoft.com/office/officeart/2008/layout/VerticalAccentList"/>
    <dgm:cxn modelId="{A10AED3F-AC6F-4E1D-A309-5338FF7233DC}" type="presParOf" srcId="{1E01AC7F-71FB-4073-B36E-AA78FDB134C3}" destId="{67248394-44E6-4220-A506-3869BB81E191}" srcOrd="2" destOrd="0" presId="urn:microsoft.com/office/officeart/2008/layout/VerticalAccentList"/>
    <dgm:cxn modelId="{2ED891D0-2521-4220-85DB-6A07A5D9B204}" type="presParOf" srcId="{1E01AC7F-71FB-4073-B36E-AA78FDB134C3}" destId="{813EC96F-3A39-4BA9-A1D2-00841129C5B1}" srcOrd="3" destOrd="0" presId="urn:microsoft.com/office/officeart/2008/layout/VerticalAccentList"/>
    <dgm:cxn modelId="{AD217EA0-F761-4457-904E-274F44AC4A30}" type="presParOf" srcId="{813EC96F-3A39-4BA9-A1D2-00841129C5B1}" destId="{C0E14271-1D8B-4106-B362-5C4CDDCFCF2F}" srcOrd="0" destOrd="0" presId="urn:microsoft.com/office/officeart/2008/layout/VerticalAccentList"/>
    <dgm:cxn modelId="{9231D65B-652B-4883-B23C-C0A4D5DFDB2C}" type="presParOf" srcId="{1E01AC7F-71FB-4073-B36E-AA78FDB134C3}" destId="{B9785104-44DD-4529-BDEA-61B923292D90}" srcOrd="4" destOrd="0" presId="urn:microsoft.com/office/officeart/2008/layout/VerticalAccentList"/>
    <dgm:cxn modelId="{D5339D5D-0CA4-4E06-AE24-B6D29A54B7AA}" type="presParOf" srcId="{B9785104-44DD-4529-BDEA-61B923292D90}" destId="{98BAFF73-85D5-451D-85FD-D93226283910}" srcOrd="0" destOrd="0" presId="urn:microsoft.com/office/officeart/2008/layout/VerticalAccentList"/>
    <dgm:cxn modelId="{2CD7F01D-1033-4C21-B4B8-A5B10EF18FCC}" type="presParOf" srcId="{B9785104-44DD-4529-BDEA-61B923292D90}" destId="{BB540B74-8CED-460A-A51B-C42768415631}" srcOrd="1" destOrd="0" presId="urn:microsoft.com/office/officeart/2008/layout/VerticalAccentList"/>
    <dgm:cxn modelId="{9FEA2898-34FD-481A-9241-EEE87685C276}" type="presParOf" srcId="{B9785104-44DD-4529-BDEA-61B923292D90}" destId="{B35657AE-8B46-498D-95F4-B2BBB3E775D0}" srcOrd="2" destOrd="0" presId="urn:microsoft.com/office/officeart/2008/layout/VerticalAccentList"/>
    <dgm:cxn modelId="{EBB38AEA-70FF-450A-B0C2-71234A0A8E9D}" type="presParOf" srcId="{B9785104-44DD-4529-BDEA-61B923292D90}" destId="{755B1BA6-874A-46AB-8D98-87FDB5DE0F36}" srcOrd="3" destOrd="0" presId="urn:microsoft.com/office/officeart/2008/layout/VerticalAccentList"/>
    <dgm:cxn modelId="{A7A94E67-9C06-4166-B868-80A54796F970}" type="presParOf" srcId="{B9785104-44DD-4529-BDEA-61B923292D90}" destId="{486200E7-1859-4F57-B8D2-4A2138EB1471}" srcOrd="4" destOrd="0" presId="urn:microsoft.com/office/officeart/2008/layout/VerticalAccentList"/>
    <dgm:cxn modelId="{8E1ACFC1-4FE5-448D-8CFE-ABED965A79C6}" type="presParOf" srcId="{B9785104-44DD-4529-BDEA-61B923292D90}" destId="{488C2945-0646-43A9-A0E8-949670042FBE}" srcOrd="5" destOrd="0" presId="urn:microsoft.com/office/officeart/2008/layout/VerticalAccentList"/>
    <dgm:cxn modelId="{450071F4-2EF1-428E-BA08-966478859EA9}" type="presParOf" srcId="{B9785104-44DD-4529-BDEA-61B923292D90}" destId="{94939F5E-7A7D-409E-8F33-5DAE3D9A8EC4}" srcOrd="6" destOrd="0" presId="urn:microsoft.com/office/officeart/2008/layout/VerticalAccentList"/>
    <dgm:cxn modelId="{44AE1212-EB6D-41CB-89A7-B812D1E1481A}" type="presParOf" srcId="{B9785104-44DD-4529-BDEA-61B923292D90}" destId="{33813E8A-893E-45A7-A7C9-70620569C06D}" srcOrd="7" destOrd="0" presId="urn:microsoft.com/office/officeart/2008/layout/VerticalAccentList"/>
    <dgm:cxn modelId="{B273643D-9366-47C9-B782-2A5636EA8A6F}" type="presParOf" srcId="{1E01AC7F-71FB-4073-B36E-AA78FDB134C3}" destId="{7A86980C-4FD1-43BB-9317-E356207C6241}" srcOrd="5" destOrd="0" presId="urn:microsoft.com/office/officeart/2008/layout/VerticalAccentList"/>
    <dgm:cxn modelId="{10F7B987-85B3-46B9-93A7-33BF3475D437}" type="presParOf" srcId="{1E01AC7F-71FB-4073-B36E-AA78FDB134C3}" destId="{5417A8B8-8436-4042-97A1-8AFF0E57701C}" srcOrd="6" destOrd="0" presId="urn:microsoft.com/office/officeart/2008/layout/VerticalAccentList"/>
    <dgm:cxn modelId="{7EE28F21-797B-402A-BD96-9A0FF2ACA7C3}" type="presParOf" srcId="{5417A8B8-8436-4042-97A1-8AFF0E57701C}" destId="{0294FFB1-BF59-4547-9839-BB54D3945D81}" srcOrd="0" destOrd="0" presId="urn:microsoft.com/office/officeart/2008/layout/VerticalAccentList"/>
    <dgm:cxn modelId="{D11ED919-95F8-4D47-AB79-75FBFF90982E}" type="presParOf" srcId="{1E01AC7F-71FB-4073-B36E-AA78FDB134C3}" destId="{3A3A7929-15F7-4E05-B04B-ED0D58E740DD}" srcOrd="7" destOrd="0" presId="urn:microsoft.com/office/officeart/2008/layout/VerticalAccentList"/>
    <dgm:cxn modelId="{F7525D2D-7B6E-47CA-A351-9A4B3E0A3724}" type="presParOf" srcId="{3A3A7929-15F7-4E05-B04B-ED0D58E740DD}" destId="{C0A304D2-ABDC-417C-91A6-D80281896DE9}" srcOrd="0" destOrd="0" presId="urn:microsoft.com/office/officeart/2008/layout/VerticalAccentList"/>
    <dgm:cxn modelId="{2AB2F3B5-0281-4587-8E6C-F075AFC9D71E}" type="presParOf" srcId="{3A3A7929-15F7-4E05-B04B-ED0D58E740DD}" destId="{B0E5F935-E25C-4E0D-AF5E-C2E6B223C614}" srcOrd="1" destOrd="0" presId="urn:microsoft.com/office/officeart/2008/layout/VerticalAccentList"/>
    <dgm:cxn modelId="{AF2C446E-8194-4898-B435-52F6249C7301}" type="presParOf" srcId="{3A3A7929-15F7-4E05-B04B-ED0D58E740DD}" destId="{9A274C08-2E42-46A0-BFF5-B9DA1380C656}" srcOrd="2" destOrd="0" presId="urn:microsoft.com/office/officeart/2008/layout/VerticalAccentList"/>
    <dgm:cxn modelId="{41C254E6-2FF2-458C-AC01-67EA5077198C}" type="presParOf" srcId="{3A3A7929-15F7-4E05-B04B-ED0D58E740DD}" destId="{0ABFDEC3-92B6-407F-98A3-15A9185F22B6}" srcOrd="3" destOrd="0" presId="urn:microsoft.com/office/officeart/2008/layout/VerticalAccentList"/>
    <dgm:cxn modelId="{BAB330D2-FB45-4A48-AC75-8BC880764A88}" type="presParOf" srcId="{3A3A7929-15F7-4E05-B04B-ED0D58E740DD}" destId="{E99F0DDF-50A7-43A7-AFC5-CA15BE02538F}" srcOrd="4" destOrd="0" presId="urn:microsoft.com/office/officeart/2008/layout/VerticalAccentList"/>
    <dgm:cxn modelId="{D0E09440-85A9-4A2D-843D-329A8D786498}" type="presParOf" srcId="{3A3A7929-15F7-4E05-B04B-ED0D58E740DD}" destId="{E150EFED-C9A0-48C2-AE27-4399F33CD4FC}" srcOrd="5" destOrd="0" presId="urn:microsoft.com/office/officeart/2008/layout/VerticalAccentList"/>
    <dgm:cxn modelId="{23164218-8D0B-498D-AC57-9991346773DA}" type="presParOf" srcId="{3A3A7929-15F7-4E05-B04B-ED0D58E740DD}" destId="{8A72EF29-D8F5-4B59-9346-BC86BD6ECB27}" srcOrd="6" destOrd="0" presId="urn:microsoft.com/office/officeart/2008/layout/VerticalAccentList"/>
    <dgm:cxn modelId="{5AACF171-D1F4-429A-849E-D049196C5993}" type="presParOf" srcId="{3A3A7929-15F7-4E05-B04B-ED0D58E740DD}" destId="{A32775CB-64CD-4E75-A1B0-BC7D2AF93A8F}" srcOrd="7" destOrd="0" presId="urn:microsoft.com/office/officeart/2008/layout/VerticalAccentList"/>
    <dgm:cxn modelId="{DA25B073-E775-491E-B17F-CDBFCEFB4F84}" type="presParOf" srcId="{1E01AC7F-71FB-4073-B36E-AA78FDB134C3}" destId="{FD655BDE-7D6D-4D4C-99BF-097F9E098271}" srcOrd="8" destOrd="0" presId="urn:microsoft.com/office/officeart/2008/layout/VerticalAccentList"/>
    <dgm:cxn modelId="{CBEAEB60-699B-48AD-94F2-8D4FCCCC6BF3}" type="presParOf" srcId="{1E01AC7F-71FB-4073-B36E-AA78FDB134C3}" destId="{77523CF1-34D2-47B7-9AFC-3E6557D1F987}" srcOrd="9" destOrd="0" presId="urn:microsoft.com/office/officeart/2008/layout/VerticalAccentList"/>
    <dgm:cxn modelId="{C0CA85F3-9537-4248-B979-9227BF22CA4C}" type="presParOf" srcId="{77523CF1-34D2-47B7-9AFC-3E6557D1F987}" destId="{90A21226-95CC-4043-AB0B-D1CEBD333FE1}" srcOrd="0" destOrd="0" presId="urn:microsoft.com/office/officeart/2008/layout/VerticalAccentList"/>
    <dgm:cxn modelId="{4A04D7A7-F097-42E4-BCBE-E0EDABBE561A}" type="presParOf" srcId="{1E01AC7F-71FB-4073-B36E-AA78FDB134C3}" destId="{10A72483-6805-497D-8C76-2C8C45A6FD8D}" srcOrd="10" destOrd="0" presId="urn:microsoft.com/office/officeart/2008/layout/VerticalAccentList"/>
    <dgm:cxn modelId="{934B7CAB-1CF7-45A8-8EAE-6BA3B3849514}" type="presParOf" srcId="{10A72483-6805-497D-8C76-2C8C45A6FD8D}" destId="{F12D48F5-9C4F-4F3F-BD50-8589C70D4C9C}" srcOrd="0" destOrd="0" presId="urn:microsoft.com/office/officeart/2008/layout/VerticalAccentList"/>
    <dgm:cxn modelId="{217BAC0E-1BB8-40B4-8BA2-DC49E7CC437A}" type="presParOf" srcId="{10A72483-6805-497D-8C76-2C8C45A6FD8D}" destId="{C46DC9AD-EACF-4F4D-BD23-238C4A1F836E}" srcOrd="1" destOrd="0" presId="urn:microsoft.com/office/officeart/2008/layout/VerticalAccentList"/>
    <dgm:cxn modelId="{59AE72B6-860F-43D0-B983-34A51C211148}" type="presParOf" srcId="{10A72483-6805-497D-8C76-2C8C45A6FD8D}" destId="{1F457264-B766-4E6D-ACB1-ED47744B1EE3}" srcOrd="2" destOrd="0" presId="urn:microsoft.com/office/officeart/2008/layout/VerticalAccentList"/>
    <dgm:cxn modelId="{8F035F34-8590-40BA-A35C-D505160B3622}" type="presParOf" srcId="{10A72483-6805-497D-8C76-2C8C45A6FD8D}" destId="{3AE65D7F-14A9-40DD-8778-DED6ED3A108B}" srcOrd="3" destOrd="0" presId="urn:microsoft.com/office/officeart/2008/layout/VerticalAccentList"/>
    <dgm:cxn modelId="{25CA1014-3FB0-4049-943B-5F9601086EF1}" type="presParOf" srcId="{10A72483-6805-497D-8C76-2C8C45A6FD8D}" destId="{D378AE78-F9A6-4A22-A982-760DDF84F18E}" srcOrd="4" destOrd="0" presId="urn:microsoft.com/office/officeart/2008/layout/VerticalAccentList"/>
    <dgm:cxn modelId="{2D7282BF-6CD6-4038-BF67-2D92E44DEEA7}" type="presParOf" srcId="{10A72483-6805-497D-8C76-2C8C45A6FD8D}" destId="{6F324852-EA49-443F-96AB-7ECA7962DE9A}" srcOrd="5" destOrd="0" presId="urn:microsoft.com/office/officeart/2008/layout/VerticalAccentList"/>
    <dgm:cxn modelId="{09CF1C3C-7E08-4381-9C89-6595F206B900}" type="presParOf" srcId="{10A72483-6805-497D-8C76-2C8C45A6FD8D}" destId="{12A33C30-3B62-46D3-BE9B-6A272E6BB6DB}" srcOrd="6" destOrd="0" presId="urn:microsoft.com/office/officeart/2008/layout/VerticalAccentList"/>
    <dgm:cxn modelId="{EE031DA8-36C8-4424-AFDC-07A54321E3A2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12.G.CO.4 -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6 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DE8E24-0E10-473C-95B7-E669ABB9548F}" type="presOf" srcId="{98713FB6-15CE-4E97-A060-C7AC674814FB}" destId="{1E01AC7F-71FB-4073-B36E-AA78FDB134C3}" srcOrd="0" destOrd="0" presId="urn:microsoft.com/office/officeart/2008/layout/VerticalAccentList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A1506504-EF86-4290-B2BA-43ED02B443D5}" type="presOf" srcId="{2811F4B0-C6E9-478C-9A00-159ED70320EE}" destId="{33813E8A-893E-45A7-A7C9-70620569C06D}" srcOrd="0" destOrd="0" presId="urn:microsoft.com/office/officeart/2008/layout/VerticalAccentList"/>
    <dgm:cxn modelId="{BBA2B807-122D-4040-8801-EF6BB3DF00F0}" type="presOf" srcId="{9B66A682-78FA-4CDE-B8EA-7D1F37CA3F74}" destId="{A32775CB-64CD-4E75-A1B0-BC7D2AF93A8F}" srcOrd="0" destOrd="0" presId="urn:microsoft.com/office/officeart/2008/layout/VerticalAccentList"/>
    <dgm:cxn modelId="{3F62FDA5-59B9-454E-83C0-66D93DEAD63E}" type="presOf" srcId="{315A30D1-F7FC-447A-850E-4366E887068B}" destId="{493CC205-273B-43D2-8147-A968DB37E418}" srcOrd="0" destOrd="0" presId="urn:microsoft.com/office/officeart/2008/layout/VerticalAccentList"/>
    <dgm:cxn modelId="{9FDADC3F-2DBB-4936-A1E3-08F140C73599}" type="presOf" srcId="{C09FB694-A32C-46F3-AFD6-BE11093F3CD9}" destId="{0294FFB1-BF59-4547-9839-BB54D3945D81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D390711F-B2C3-4BD0-A51B-58BDFDEF98AC}" type="presOf" srcId="{59ABC1E4-CC41-4B4C-84C9-D4B755AE581F}" destId="{90A21226-95CC-4043-AB0B-D1CEBD333FE1}" srcOrd="0" destOrd="0" presId="urn:microsoft.com/office/officeart/2008/layout/VerticalAccentList"/>
    <dgm:cxn modelId="{C7E648AE-8E70-476F-97A6-285C7CD4F110}" type="presOf" srcId="{78FE3CF9-498F-460F-96F9-957C692112CB}" destId="{DBC9D1B5-3DBE-4DD3-AA13-A5B0390AC8AE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05934187-0AC3-4D46-8056-63997B700D68}" type="presOf" srcId="{70D8EF60-521A-4A4A-8346-F9EA77C52882}" destId="{161A454F-62C3-4B8F-9581-D2989EDE88F5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77F37C1D-4AEA-4AE1-8ED7-FAFCA078E333}" type="presOf" srcId="{BB6E9DFA-E2FD-4354-8ECF-BAC02F532D3B}" destId="{C0E14271-1D8B-4106-B362-5C4CDDCFCF2F}" srcOrd="0" destOrd="0" presId="urn:microsoft.com/office/officeart/2008/layout/VerticalAccentList"/>
    <dgm:cxn modelId="{EA14E2AD-BABF-42A3-8E7D-F1BBA8AC59CF}" type="presParOf" srcId="{1E01AC7F-71FB-4073-B36E-AA78FDB134C3}" destId="{7CF7E04C-5460-4766-B5EE-B32CE3BEA830}" srcOrd="0" destOrd="0" presId="urn:microsoft.com/office/officeart/2008/layout/VerticalAccentList"/>
    <dgm:cxn modelId="{C6A7CD59-8039-40C3-B80F-91C9ACB3741C}" type="presParOf" srcId="{7CF7E04C-5460-4766-B5EE-B32CE3BEA830}" destId="{493CC205-273B-43D2-8147-A968DB37E418}" srcOrd="0" destOrd="0" presId="urn:microsoft.com/office/officeart/2008/layout/VerticalAccentList"/>
    <dgm:cxn modelId="{6702120A-C1F5-4DF2-999A-7F007F8B6320}" type="presParOf" srcId="{1E01AC7F-71FB-4073-B36E-AA78FDB134C3}" destId="{F0233020-1503-4E71-9FE2-C59AD3ACE9E3}" srcOrd="1" destOrd="0" presId="urn:microsoft.com/office/officeart/2008/layout/VerticalAccentList"/>
    <dgm:cxn modelId="{6FE839EF-17ED-42A1-82DB-DAE2E8898138}" type="presParOf" srcId="{F0233020-1503-4E71-9FE2-C59AD3ACE9E3}" destId="{532AE816-276E-462A-9C91-330A61206488}" srcOrd="0" destOrd="0" presId="urn:microsoft.com/office/officeart/2008/layout/VerticalAccentList"/>
    <dgm:cxn modelId="{31C862AD-C9DB-40D5-933A-4ACDDA444E11}" type="presParOf" srcId="{F0233020-1503-4E71-9FE2-C59AD3ACE9E3}" destId="{0DD470E0-9193-4CE3-A89C-643E67A92E4B}" srcOrd="1" destOrd="0" presId="urn:microsoft.com/office/officeart/2008/layout/VerticalAccentList"/>
    <dgm:cxn modelId="{851BD867-A8C1-4DA7-A4E9-E0C440914864}" type="presParOf" srcId="{F0233020-1503-4E71-9FE2-C59AD3ACE9E3}" destId="{F3464CB9-6E04-468B-A868-24C79FAE1E6B}" srcOrd="2" destOrd="0" presId="urn:microsoft.com/office/officeart/2008/layout/VerticalAccentList"/>
    <dgm:cxn modelId="{C2AFB40B-1ADA-4171-B337-8FCD5DE21EDD}" type="presParOf" srcId="{F0233020-1503-4E71-9FE2-C59AD3ACE9E3}" destId="{A3D0E4E1-885E-48A1-8250-F99B96636F28}" srcOrd="3" destOrd="0" presId="urn:microsoft.com/office/officeart/2008/layout/VerticalAccentList"/>
    <dgm:cxn modelId="{9AF48C32-9813-453D-AF92-7B82950D8BFE}" type="presParOf" srcId="{F0233020-1503-4E71-9FE2-C59AD3ACE9E3}" destId="{2CBDA0D0-94ED-4D16-875E-4BC2168D2B3C}" srcOrd="4" destOrd="0" presId="urn:microsoft.com/office/officeart/2008/layout/VerticalAccentList"/>
    <dgm:cxn modelId="{B43E8D07-593A-43A2-B640-B09D52967F64}" type="presParOf" srcId="{F0233020-1503-4E71-9FE2-C59AD3ACE9E3}" destId="{B4E9250E-7281-4739-B50B-F9F241C19D4F}" srcOrd="5" destOrd="0" presId="urn:microsoft.com/office/officeart/2008/layout/VerticalAccentList"/>
    <dgm:cxn modelId="{F64A8498-2E35-4872-8786-DD9BB5EBF3B1}" type="presParOf" srcId="{F0233020-1503-4E71-9FE2-C59AD3ACE9E3}" destId="{61E30D2D-1596-446B-867A-F0B27F48C000}" srcOrd="6" destOrd="0" presId="urn:microsoft.com/office/officeart/2008/layout/VerticalAccentList"/>
    <dgm:cxn modelId="{F922CB91-DC58-4D70-8206-93F34F3B3553}" type="presParOf" srcId="{F0233020-1503-4E71-9FE2-C59AD3ACE9E3}" destId="{DBC9D1B5-3DBE-4DD3-AA13-A5B0390AC8AE}" srcOrd="7" destOrd="0" presId="urn:microsoft.com/office/officeart/2008/layout/VerticalAccentList"/>
    <dgm:cxn modelId="{15FC7BBC-AA84-430C-AFB2-FE1F035E53F4}" type="presParOf" srcId="{1E01AC7F-71FB-4073-B36E-AA78FDB134C3}" destId="{67248394-44E6-4220-A506-3869BB81E191}" srcOrd="2" destOrd="0" presId="urn:microsoft.com/office/officeart/2008/layout/VerticalAccentList"/>
    <dgm:cxn modelId="{99EFC435-44BB-4453-B325-8D6A135AECBF}" type="presParOf" srcId="{1E01AC7F-71FB-4073-B36E-AA78FDB134C3}" destId="{813EC96F-3A39-4BA9-A1D2-00841129C5B1}" srcOrd="3" destOrd="0" presId="urn:microsoft.com/office/officeart/2008/layout/VerticalAccentList"/>
    <dgm:cxn modelId="{2946CD1F-0E4B-4E19-A7BC-AC5664A93747}" type="presParOf" srcId="{813EC96F-3A39-4BA9-A1D2-00841129C5B1}" destId="{C0E14271-1D8B-4106-B362-5C4CDDCFCF2F}" srcOrd="0" destOrd="0" presId="urn:microsoft.com/office/officeart/2008/layout/VerticalAccentList"/>
    <dgm:cxn modelId="{730DB900-2F2A-4CBB-A67A-071F94E767DD}" type="presParOf" srcId="{1E01AC7F-71FB-4073-B36E-AA78FDB134C3}" destId="{B9785104-44DD-4529-BDEA-61B923292D90}" srcOrd="4" destOrd="0" presId="urn:microsoft.com/office/officeart/2008/layout/VerticalAccentList"/>
    <dgm:cxn modelId="{495AB577-E2F9-46FF-9F2A-8D95710C90E0}" type="presParOf" srcId="{B9785104-44DD-4529-BDEA-61B923292D90}" destId="{98BAFF73-85D5-451D-85FD-D93226283910}" srcOrd="0" destOrd="0" presId="urn:microsoft.com/office/officeart/2008/layout/VerticalAccentList"/>
    <dgm:cxn modelId="{F29A1EA4-8658-4F20-9230-0A7BB171DAFC}" type="presParOf" srcId="{B9785104-44DD-4529-BDEA-61B923292D90}" destId="{BB540B74-8CED-460A-A51B-C42768415631}" srcOrd="1" destOrd="0" presId="urn:microsoft.com/office/officeart/2008/layout/VerticalAccentList"/>
    <dgm:cxn modelId="{946D318D-2E23-42C8-89D9-EF53925B838E}" type="presParOf" srcId="{B9785104-44DD-4529-BDEA-61B923292D90}" destId="{B35657AE-8B46-498D-95F4-B2BBB3E775D0}" srcOrd="2" destOrd="0" presId="urn:microsoft.com/office/officeart/2008/layout/VerticalAccentList"/>
    <dgm:cxn modelId="{F2E137E0-896E-494E-AF5D-F2C91255F8A2}" type="presParOf" srcId="{B9785104-44DD-4529-BDEA-61B923292D90}" destId="{755B1BA6-874A-46AB-8D98-87FDB5DE0F36}" srcOrd="3" destOrd="0" presId="urn:microsoft.com/office/officeart/2008/layout/VerticalAccentList"/>
    <dgm:cxn modelId="{4F1FBD09-72DA-46C5-8E6D-F4F24E3FFAD7}" type="presParOf" srcId="{B9785104-44DD-4529-BDEA-61B923292D90}" destId="{486200E7-1859-4F57-B8D2-4A2138EB1471}" srcOrd="4" destOrd="0" presId="urn:microsoft.com/office/officeart/2008/layout/VerticalAccentList"/>
    <dgm:cxn modelId="{AE04F359-F81C-4FB9-8C78-A8C290516896}" type="presParOf" srcId="{B9785104-44DD-4529-BDEA-61B923292D90}" destId="{488C2945-0646-43A9-A0E8-949670042FBE}" srcOrd="5" destOrd="0" presId="urn:microsoft.com/office/officeart/2008/layout/VerticalAccentList"/>
    <dgm:cxn modelId="{D5F123FF-94D3-4CC3-802F-5B623E3CB2F6}" type="presParOf" srcId="{B9785104-44DD-4529-BDEA-61B923292D90}" destId="{94939F5E-7A7D-409E-8F33-5DAE3D9A8EC4}" srcOrd="6" destOrd="0" presId="urn:microsoft.com/office/officeart/2008/layout/VerticalAccentList"/>
    <dgm:cxn modelId="{03A7AE49-D9C5-4C09-896E-2B4F5625D3CA}" type="presParOf" srcId="{B9785104-44DD-4529-BDEA-61B923292D90}" destId="{33813E8A-893E-45A7-A7C9-70620569C06D}" srcOrd="7" destOrd="0" presId="urn:microsoft.com/office/officeart/2008/layout/VerticalAccentList"/>
    <dgm:cxn modelId="{6A235F37-B127-4613-85C6-4822021A641F}" type="presParOf" srcId="{1E01AC7F-71FB-4073-B36E-AA78FDB134C3}" destId="{7A86980C-4FD1-43BB-9317-E356207C6241}" srcOrd="5" destOrd="0" presId="urn:microsoft.com/office/officeart/2008/layout/VerticalAccentList"/>
    <dgm:cxn modelId="{90425AE5-AE49-4E5E-A7EE-065CB9ECF4BD}" type="presParOf" srcId="{1E01AC7F-71FB-4073-B36E-AA78FDB134C3}" destId="{5417A8B8-8436-4042-97A1-8AFF0E57701C}" srcOrd="6" destOrd="0" presId="urn:microsoft.com/office/officeart/2008/layout/VerticalAccentList"/>
    <dgm:cxn modelId="{B1E9F705-E77E-4B7B-99E3-059CA7211FD8}" type="presParOf" srcId="{5417A8B8-8436-4042-97A1-8AFF0E57701C}" destId="{0294FFB1-BF59-4547-9839-BB54D3945D81}" srcOrd="0" destOrd="0" presId="urn:microsoft.com/office/officeart/2008/layout/VerticalAccentList"/>
    <dgm:cxn modelId="{4FC96A87-5332-4E8C-8D61-4CC24B04AE30}" type="presParOf" srcId="{1E01AC7F-71FB-4073-B36E-AA78FDB134C3}" destId="{3A3A7929-15F7-4E05-B04B-ED0D58E740DD}" srcOrd="7" destOrd="0" presId="urn:microsoft.com/office/officeart/2008/layout/VerticalAccentList"/>
    <dgm:cxn modelId="{1B7849CA-537A-43B8-99B1-742270EB4017}" type="presParOf" srcId="{3A3A7929-15F7-4E05-B04B-ED0D58E740DD}" destId="{C0A304D2-ABDC-417C-91A6-D80281896DE9}" srcOrd="0" destOrd="0" presId="urn:microsoft.com/office/officeart/2008/layout/VerticalAccentList"/>
    <dgm:cxn modelId="{6AF12D06-3218-4B70-9A71-D87D32098B9B}" type="presParOf" srcId="{3A3A7929-15F7-4E05-B04B-ED0D58E740DD}" destId="{B0E5F935-E25C-4E0D-AF5E-C2E6B223C614}" srcOrd="1" destOrd="0" presId="urn:microsoft.com/office/officeart/2008/layout/VerticalAccentList"/>
    <dgm:cxn modelId="{97092545-E529-4E7E-96E3-F87D0E403BD2}" type="presParOf" srcId="{3A3A7929-15F7-4E05-B04B-ED0D58E740DD}" destId="{9A274C08-2E42-46A0-BFF5-B9DA1380C656}" srcOrd="2" destOrd="0" presId="urn:microsoft.com/office/officeart/2008/layout/VerticalAccentList"/>
    <dgm:cxn modelId="{967C2973-CD7E-42B3-A151-4B3089254A88}" type="presParOf" srcId="{3A3A7929-15F7-4E05-B04B-ED0D58E740DD}" destId="{0ABFDEC3-92B6-407F-98A3-15A9185F22B6}" srcOrd="3" destOrd="0" presId="urn:microsoft.com/office/officeart/2008/layout/VerticalAccentList"/>
    <dgm:cxn modelId="{8B58F921-5BED-4D2F-8DD2-E9C9BCE3DC10}" type="presParOf" srcId="{3A3A7929-15F7-4E05-B04B-ED0D58E740DD}" destId="{E99F0DDF-50A7-43A7-AFC5-CA15BE02538F}" srcOrd="4" destOrd="0" presId="urn:microsoft.com/office/officeart/2008/layout/VerticalAccentList"/>
    <dgm:cxn modelId="{E3466CE9-F1B9-4572-90E7-C30629ADE3D0}" type="presParOf" srcId="{3A3A7929-15F7-4E05-B04B-ED0D58E740DD}" destId="{E150EFED-C9A0-48C2-AE27-4399F33CD4FC}" srcOrd="5" destOrd="0" presId="urn:microsoft.com/office/officeart/2008/layout/VerticalAccentList"/>
    <dgm:cxn modelId="{2C72BFB7-61B5-4EBB-91AE-28461E43566D}" type="presParOf" srcId="{3A3A7929-15F7-4E05-B04B-ED0D58E740DD}" destId="{8A72EF29-D8F5-4B59-9346-BC86BD6ECB27}" srcOrd="6" destOrd="0" presId="urn:microsoft.com/office/officeart/2008/layout/VerticalAccentList"/>
    <dgm:cxn modelId="{147833A6-3353-49B8-9E9D-83BCA5B03242}" type="presParOf" srcId="{3A3A7929-15F7-4E05-B04B-ED0D58E740DD}" destId="{A32775CB-64CD-4E75-A1B0-BC7D2AF93A8F}" srcOrd="7" destOrd="0" presId="urn:microsoft.com/office/officeart/2008/layout/VerticalAccentList"/>
    <dgm:cxn modelId="{0306FCF9-E7D7-4515-9AD4-57CBE8883632}" type="presParOf" srcId="{1E01AC7F-71FB-4073-B36E-AA78FDB134C3}" destId="{FD655BDE-7D6D-4D4C-99BF-097F9E098271}" srcOrd="8" destOrd="0" presId="urn:microsoft.com/office/officeart/2008/layout/VerticalAccentList"/>
    <dgm:cxn modelId="{A42C7CA4-C686-4826-AFDA-6A3DB2AC694B}" type="presParOf" srcId="{1E01AC7F-71FB-4073-B36E-AA78FDB134C3}" destId="{77523CF1-34D2-47B7-9AFC-3E6557D1F987}" srcOrd="9" destOrd="0" presId="urn:microsoft.com/office/officeart/2008/layout/VerticalAccentList"/>
    <dgm:cxn modelId="{7981F472-4203-44E8-8350-CB06E73A7F24}" type="presParOf" srcId="{77523CF1-34D2-47B7-9AFC-3E6557D1F987}" destId="{90A21226-95CC-4043-AB0B-D1CEBD333FE1}" srcOrd="0" destOrd="0" presId="urn:microsoft.com/office/officeart/2008/layout/VerticalAccentList"/>
    <dgm:cxn modelId="{EA4C8B53-607E-4D1E-B6D5-DA772CD1AB00}" type="presParOf" srcId="{1E01AC7F-71FB-4073-B36E-AA78FDB134C3}" destId="{10A72483-6805-497D-8C76-2C8C45A6FD8D}" srcOrd="10" destOrd="0" presId="urn:microsoft.com/office/officeart/2008/layout/VerticalAccentList"/>
    <dgm:cxn modelId="{42C186D4-54C0-4139-BD73-D87771425111}" type="presParOf" srcId="{10A72483-6805-497D-8C76-2C8C45A6FD8D}" destId="{F12D48F5-9C4F-4F3F-BD50-8589C70D4C9C}" srcOrd="0" destOrd="0" presId="urn:microsoft.com/office/officeart/2008/layout/VerticalAccentList"/>
    <dgm:cxn modelId="{1CF4ECCC-3FFD-4FC2-A552-5D66F3AD2F97}" type="presParOf" srcId="{10A72483-6805-497D-8C76-2C8C45A6FD8D}" destId="{C46DC9AD-EACF-4F4D-BD23-238C4A1F836E}" srcOrd="1" destOrd="0" presId="urn:microsoft.com/office/officeart/2008/layout/VerticalAccentList"/>
    <dgm:cxn modelId="{EF791269-5556-4BDC-BFDD-4929BE252A12}" type="presParOf" srcId="{10A72483-6805-497D-8C76-2C8C45A6FD8D}" destId="{1F457264-B766-4E6D-ACB1-ED47744B1EE3}" srcOrd="2" destOrd="0" presId="urn:microsoft.com/office/officeart/2008/layout/VerticalAccentList"/>
    <dgm:cxn modelId="{B242CDE7-34D6-4EE7-BE3A-6FD39E04A28E}" type="presParOf" srcId="{10A72483-6805-497D-8C76-2C8C45A6FD8D}" destId="{3AE65D7F-14A9-40DD-8778-DED6ED3A108B}" srcOrd="3" destOrd="0" presId="urn:microsoft.com/office/officeart/2008/layout/VerticalAccentList"/>
    <dgm:cxn modelId="{A3BB680F-404F-4BA7-B5F6-8840696F7286}" type="presParOf" srcId="{10A72483-6805-497D-8C76-2C8C45A6FD8D}" destId="{D378AE78-F9A6-4A22-A982-760DDF84F18E}" srcOrd="4" destOrd="0" presId="urn:microsoft.com/office/officeart/2008/layout/VerticalAccentList"/>
    <dgm:cxn modelId="{47A8274C-AB76-4A2F-9423-231D5241FA1C}" type="presParOf" srcId="{10A72483-6805-497D-8C76-2C8C45A6FD8D}" destId="{6F324852-EA49-443F-96AB-7ECA7962DE9A}" srcOrd="5" destOrd="0" presId="urn:microsoft.com/office/officeart/2008/layout/VerticalAccentList"/>
    <dgm:cxn modelId="{1C0D0857-B031-431C-838C-13086AF767B0}" type="presParOf" srcId="{10A72483-6805-497D-8C76-2C8C45A6FD8D}" destId="{12A33C30-3B62-46D3-BE9B-6A272E6BB6DB}" srcOrd="6" destOrd="0" presId="urn:microsoft.com/office/officeart/2008/layout/VerticalAccentList"/>
    <dgm:cxn modelId="{455F0F29-192B-40AD-B554-D97D26D7B04F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12.G.CO.3 -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7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B7E5926D-5146-4B64-92B9-C0B736ECCA9B}" type="presOf" srcId="{C09FB694-A32C-46F3-AFD6-BE11093F3CD9}" destId="{0294FFB1-BF59-4547-9839-BB54D3945D81}" srcOrd="0" destOrd="0" presId="urn:microsoft.com/office/officeart/2008/layout/VerticalAccentList"/>
    <dgm:cxn modelId="{46973AAD-7F6A-4A81-BBFD-82551839B875}" type="presOf" srcId="{9B66A682-78FA-4CDE-B8EA-7D1F37CA3F74}" destId="{A32775CB-64CD-4E75-A1B0-BC7D2AF93A8F}" srcOrd="0" destOrd="0" presId="urn:microsoft.com/office/officeart/2008/layout/VerticalAccentList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E207347E-34A7-4593-AB16-829BB26EC351}" type="presOf" srcId="{BB6E9DFA-E2FD-4354-8ECF-BAC02F532D3B}" destId="{C0E14271-1D8B-4106-B362-5C4CDDCFCF2F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2A0A9902-4A39-4018-954E-1F4BB6D7065E}" type="presOf" srcId="{315A30D1-F7FC-447A-850E-4366E887068B}" destId="{493CC205-273B-43D2-8147-A968DB37E418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E778A8D4-C2FD-43C2-81B7-D59E0ACD27A6}" type="presOf" srcId="{2811F4B0-C6E9-478C-9A00-159ED70320EE}" destId="{33813E8A-893E-45A7-A7C9-70620569C06D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82E2AA8D-D8D7-4420-99DE-F3404F5BF8E5}" type="presOf" srcId="{70D8EF60-521A-4A4A-8346-F9EA77C52882}" destId="{161A454F-62C3-4B8F-9581-D2989EDE88F5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7668DBA6-CFA9-4EC1-93E6-3E71DF257422}" type="presOf" srcId="{59ABC1E4-CC41-4B4C-84C9-D4B755AE581F}" destId="{90A21226-95CC-4043-AB0B-D1CEBD333FE1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0D556A7-B3B8-40A6-B44B-B01F3A95743F}" type="presOf" srcId="{78FE3CF9-498F-460F-96F9-957C692112CB}" destId="{DBC9D1B5-3DBE-4DD3-AA13-A5B0390AC8AE}" srcOrd="0" destOrd="0" presId="urn:microsoft.com/office/officeart/2008/layout/VerticalAccentList"/>
    <dgm:cxn modelId="{AB1F61DE-0BC9-46D4-B41B-D01773D23310}" type="presOf" srcId="{98713FB6-15CE-4E97-A060-C7AC674814FB}" destId="{1E01AC7F-71FB-4073-B36E-AA78FDB134C3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D262EDF9-5DA4-4152-8AD5-123EE7BE4B05}" type="presParOf" srcId="{1E01AC7F-71FB-4073-B36E-AA78FDB134C3}" destId="{7CF7E04C-5460-4766-B5EE-B32CE3BEA830}" srcOrd="0" destOrd="0" presId="urn:microsoft.com/office/officeart/2008/layout/VerticalAccentList"/>
    <dgm:cxn modelId="{0F5E7A32-B19E-4B53-A7D1-21A680875F68}" type="presParOf" srcId="{7CF7E04C-5460-4766-B5EE-B32CE3BEA830}" destId="{493CC205-273B-43D2-8147-A968DB37E418}" srcOrd="0" destOrd="0" presId="urn:microsoft.com/office/officeart/2008/layout/VerticalAccentList"/>
    <dgm:cxn modelId="{C79A7DDE-42AD-4CE5-8187-04A50FF8222F}" type="presParOf" srcId="{1E01AC7F-71FB-4073-B36E-AA78FDB134C3}" destId="{F0233020-1503-4E71-9FE2-C59AD3ACE9E3}" srcOrd="1" destOrd="0" presId="urn:microsoft.com/office/officeart/2008/layout/VerticalAccentList"/>
    <dgm:cxn modelId="{82241575-6D66-4EAF-B116-8E25A9F2F499}" type="presParOf" srcId="{F0233020-1503-4E71-9FE2-C59AD3ACE9E3}" destId="{532AE816-276E-462A-9C91-330A61206488}" srcOrd="0" destOrd="0" presId="urn:microsoft.com/office/officeart/2008/layout/VerticalAccentList"/>
    <dgm:cxn modelId="{FADD8E0B-1CAB-4DC9-98E7-23C146EB9123}" type="presParOf" srcId="{F0233020-1503-4E71-9FE2-C59AD3ACE9E3}" destId="{0DD470E0-9193-4CE3-A89C-643E67A92E4B}" srcOrd="1" destOrd="0" presId="urn:microsoft.com/office/officeart/2008/layout/VerticalAccentList"/>
    <dgm:cxn modelId="{40F474B3-F654-443F-892E-7EA992E9E22B}" type="presParOf" srcId="{F0233020-1503-4E71-9FE2-C59AD3ACE9E3}" destId="{F3464CB9-6E04-468B-A868-24C79FAE1E6B}" srcOrd="2" destOrd="0" presId="urn:microsoft.com/office/officeart/2008/layout/VerticalAccentList"/>
    <dgm:cxn modelId="{D1287536-4B52-47C1-A5E3-995DB5D8CAEA}" type="presParOf" srcId="{F0233020-1503-4E71-9FE2-C59AD3ACE9E3}" destId="{A3D0E4E1-885E-48A1-8250-F99B96636F28}" srcOrd="3" destOrd="0" presId="urn:microsoft.com/office/officeart/2008/layout/VerticalAccentList"/>
    <dgm:cxn modelId="{A0D4EFDB-8D4B-430C-8114-AC5489513A7D}" type="presParOf" srcId="{F0233020-1503-4E71-9FE2-C59AD3ACE9E3}" destId="{2CBDA0D0-94ED-4D16-875E-4BC2168D2B3C}" srcOrd="4" destOrd="0" presId="urn:microsoft.com/office/officeart/2008/layout/VerticalAccentList"/>
    <dgm:cxn modelId="{4C3F14B1-5E04-4D42-8108-34853CB03A0F}" type="presParOf" srcId="{F0233020-1503-4E71-9FE2-C59AD3ACE9E3}" destId="{B4E9250E-7281-4739-B50B-F9F241C19D4F}" srcOrd="5" destOrd="0" presId="urn:microsoft.com/office/officeart/2008/layout/VerticalAccentList"/>
    <dgm:cxn modelId="{A59B1023-1892-4292-82B8-3DD38195B97D}" type="presParOf" srcId="{F0233020-1503-4E71-9FE2-C59AD3ACE9E3}" destId="{61E30D2D-1596-446B-867A-F0B27F48C000}" srcOrd="6" destOrd="0" presId="urn:microsoft.com/office/officeart/2008/layout/VerticalAccentList"/>
    <dgm:cxn modelId="{F977F6D9-7934-4CBB-A457-8914FF8D11BF}" type="presParOf" srcId="{F0233020-1503-4E71-9FE2-C59AD3ACE9E3}" destId="{DBC9D1B5-3DBE-4DD3-AA13-A5B0390AC8AE}" srcOrd="7" destOrd="0" presId="urn:microsoft.com/office/officeart/2008/layout/VerticalAccentList"/>
    <dgm:cxn modelId="{B76A2914-E3B6-473A-AB86-220130D66CB4}" type="presParOf" srcId="{1E01AC7F-71FB-4073-B36E-AA78FDB134C3}" destId="{67248394-44E6-4220-A506-3869BB81E191}" srcOrd="2" destOrd="0" presId="urn:microsoft.com/office/officeart/2008/layout/VerticalAccentList"/>
    <dgm:cxn modelId="{0A59689A-30B9-4D96-A4FA-9DFC0247B806}" type="presParOf" srcId="{1E01AC7F-71FB-4073-B36E-AA78FDB134C3}" destId="{813EC96F-3A39-4BA9-A1D2-00841129C5B1}" srcOrd="3" destOrd="0" presId="urn:microsoft.com/office/officeart/2008/layout/VerticalAccentList"/>
    <dgm:cxn modelId="{CEC71A42-9619-45A3-9369-956466656A37}" type="presParOf" srcId="{813EC96F-3A39-4BA9-A1D2-00841129C5B1}" destId="{C0E14271-1D8B-4106-B362-5C4CDDCFCF2F}" srcOrd="0" destOrd="0" presId="urn:microsoft.com/office/officeart/2008/layout/VerticalAccentList"/>
    <dgm:cxn modelId="{F9BD8B2E-981A-4068-9FCC-BD08CE63314D}" type="presParOf" srcId="{1E01AC7F-71FB-4073-B36E-AA78FDB134C3}" destId="{B9785104-44DD-4529-BDEA-61B923292D90}" srcOrd="4" destOrd="0" presId="urn:microsoft.com/office/officeart/2008/layout/VerticalAccentList"/>
    <dgm:cxn modelId="{50141CEE-ACFD-4B68-8078-621EC31572C1}" type="presParOf" srcId="{B9785104-44DD-4529-BDEA-61B923292D90}" destId="{98BAFF73-85D5-451D-85FD-D93226283910}" srcOrd="0" destOrd="0" presId="urn:microsoft.com/office/officeart/2008/layout/VerticalAccentList"/>
    <dgm:cxn modelId="{46E40A47-2187-4C19-AC28-271AFB160421}" type="presParOf" srcId="{B9785104-44DD-4529-BDEA-61B923292D90}" destId="{BB540B74-8CED-460A-A51B-C42768415631}" srcOrd="1" destOrd="0" presId="urn:microsoft.com/office/officeart/2008/layout/VerticalAccentList"/>
    <dgm:cxn modelId="{3F5E876E-6300-4FE5-BC45-F2952072392A}" type="presParOf" srcId="{B9785104-44DD-4529-BDEA-61B923292D90}" destId="{B35657AE-8B46-498D-95F4-B2BBB3E775D0}" srcOrd="2" destOrd="0" presId="urn:microsoft.com/office/officeart/2008/layout/VerticalAccentList"/>
    <dgm:cxn modelId="{F5D6CB1D-FB24-42D8-B0FC-ED2129186450}" type="presParOf" srcId="{B9785104-44DD-4529-BDEA-61B923292D90}" destId="{755B1BA6-874A-46AB-8D98-87FDB5DE0F36}" srcOrd="3" destOrd="0" presId="urn:microsoft.com/office/officeart/2008/layout/VerticalAccentList"/>
    <dgm:cxn modelId="{88A31C70-B615-4344-82B5-102C6CC63B15}" type="presParOf" srcId="{B9785104-44DD-4529-BDEA-61B923292D90}" destId="{486200E7-1859-4F57-B8D2-4A2138EB1471}" srcOrd="4" destOrd="0" presId="urn:microsoft.com/office/officeart/2008/layout/VerticalAccentList"/>
    <dgm:cxn modelId="{703E1130-9154-4315-8386-7932963FA9EF}" type="presParOf" srcId="{B9785104-44DD-4529-BDEA-61B923292D90}" destId="{488C2945-0646-43A9-A0E8-949670042FBE}" srcOrd="5" destOrd="0" presId="urn:microsoft.com/office/officeart/2008/layout/VerticalAccentList"/>
    <dgm:cxn modelId="{2BEAE82E-AEEB-4F40-9954-0FC9F87959B7}" type="presParOf" srcId="{B9785104-44DD-4529-BDEA-61B923292D90}" destId="{94939F5E-7A7D-409E-8F33-5DAE3D9A8EC4}" srcOrd="6" destOrd="0" presId="urn:microsoft.com/office/officeart/2008/layout/VerticalAccentList"/>
    <dgm:cxn modelId="{27D73B22-4449-4EDA-B2E0-ECDEBBD22270}" type="presParOf" srcId="{B9785104-44DD-4529-BDEA-61B923292D90}" destId="{33813E8A-893E-45A7-A7C9-70620569C06D}" srcOrd="7" destOrd="0" presId="urn:microsoft.com/office/officeart/2008/layout/VerticalAccentList"/>
    <dgm:cxn modelId="{34CA27B9-EC15-478A-ABD2-2B1AAAB97523}" type="presParOf" srcId="{1E01AC7F-71FB-4073-B36E-AA78FDB134C3}" destId="{7A86980C-4FD1-43BB-9317-E356207C6241}" srcOrd="5" destOrd="0" presId="urn:microsoft.com/office/officeart/2008/layout/VerticalAccentList"/>
    <dgm:cxn modelId="{5C93E682-C219-4E79-8CA7-6DEECB915EC1}" type="presParOf" srcId="{1E01AC7F-71FB-4073-B36E-AA78FDB134C3}" destId="{5417A8B8-8436-4042-97A1-8AFF0E57701C}" srcOrd="6" destOrd="0" presId="urn:microsoft.com/office/officeart/2008/layout/VerticalAccentList"/>
    <dgm:cxn modelId="{751D55E1-40EF-4A70-A670-45BD3EA49CEE}" type="presParOf" srcId="{5417A8B8-8436-4042-97A1-8AFF0E57701C}" destId="{0294FFB1-BF59-4547-9839-BB54D3945D81}" srcOrd="0" destOrd="0" presId="urn:microsoft.com/office/officeart/2008/layout/VerticalAccentList"/>
    <dgm:cxn modelId="{AD6644C9-9988-4FFE-B278-F402B7442CDE}" type="presParOf" srcId="{1E01AC7F-71FB-4073-B36E-AA78FDB134C3}" destId="{3A3A7929-15F7-4E05-B04B-ED0D58E740DD}" srcOrd="7" destOrd="0" presId="urn:microsoft.com/office/officeart/2008/layout/VerticalAccentList"/>
    <dgm:cxn modelId="{C6BD12E8-EFCC-44BA-B17E-0463A3BED19E}" type="presParOf" srcId="{3A3A7929-15F7-4E05-B04B-ED0D58E740DD}" destId="{C0A304D2-ABDC-417C-91A6-D80281896DE9}" srcOrd="0" destOrd="0" presId="urn:microsoft.com/office/officeart/2008/layout/VerticalAccentList"/>
    <dgm:cxn modelId="{1093A24A-F220-46D5-93D7-1AB683BB4FBA}" type="presParOf" srcId="{3A3A7929-15F7-4E05-B04B-ED0D58E740DD}" destId="{B0E5F935-E25C-4E0D-AF5E-C2E6B223C614}" srcOrd="1" destOrd="0" presId="urn:microsoft.com/office/officeart/2008/layout/VerticalAccentList"/>
    <dgm:cxn modelId="{25F34A85-EA12-4E95-A302-64F44E7D6C7F}" type="presParOf" srcId="{3A3A7929-15F7-4E05-B04B-ED0D58E740DD}" destId="{9A274C08-2E42-46A0-BFF5-B9DA1380C656}" srcOrd="2" destOrd="0" presId="urn:microsoft.com/office/officeart/2008/layout/VerticalAccentList"/>
    <dgm:cxn modelId="{0EDFCEF9-3D66-4F4D-9A33-980EE499075A}" type="presParOf" srcId="{3A3A7929-15F7-4E05-B04B-ED0D58E740DD}" destId="{0ABFDEC3-92B6-407F-98A3-15A9185F22B6}" srcOrd="3" destOrd="0" presId="urn:microsoft.com/office/officeart/2008/layout/VerticalAccentList"/>
    <dgm:cxn modelId="{85800030-4B28-4C46-AA0A-9F614C7B69C6}" type="presParOf" srcId="{3A3A7929-15F7-4E05-B04B-ED0D58E740DD}" destId="{E99F0DDF-50A7-43A7-AFC5-CA15BE02538F}" srcOrd="4" destOrd="0" presId="urn:microsoft.com/office/officeart/2008/layout/VerticalAccentList"/>
    <dgm:cxn modelId="{105349BB-3B6A-4D9D-898D-7247D0AFF9FF}" type="presParOf" srcId="{3A3A7929-15F7-4E05-B04B-ED0D58E740DD}" destId="{E150EFED-C9A0-48C2-AE27-4399F33CD4FC}" srcOrd="5" destOrd="0" presId="urn:microsoft.com/office/officeart/2008/layout/VerticalAccentList"/>
    <dgm:cxn modelId="{D2797BAC-AB70-42D7-9C0F-7589FA759490}" type="presParOf" srcId="{3A3A7929-15F7-4E05-B04B-ED0D58E740DD}" destId="{8A72EF29-D8F5-4B59-9346-BC86BD6ECB27}" srcOrd="6" destOrd="0" presId="urn:microsoft.com/office/officeart/2008/layout/VerticalAccentList"/>
    <dgm:cxn modelId="{47BCD5AB-F9D7-4A9A-896A-E0293754445C}" type="presParOf" srcId="{3A3A7929-15F7-4E05-B04B-ED0D58E740DD}" destId="{A32775CB-64CD-4E75-A1B0-BC7D2AF93A8F}" srcOrd="7" destOrd="0" presId="urn:microsoft.com/office/officeart/2008/layout/VerticalAccentList"/>
    <dgm:cxn modelId="{52DB8003-0E10-4EA4-91A9-D3E528B8F4B0}" type="presParOf" srcId="{1E01AC7F-71FB-4073-B36E-AA78FDB134C3}" destId="{FD655BDE-7D6D-4D4C-99BF-097F9E098271}" srcOrd="8" destOrd="0" presId="urn:microsoft.com/office/officeart/2008/layout/VerticalAccentList"/>
    <dgm:cxn modelId="{34DCE3C5-CA54-4F72-9530-06BDFA545E02}" type="presParOf" srcId="{1E01AC7F-71FB-4073-B36E-AA78FDB134C3}" destId="{77523CF1-34D2-47B7-9AFC-3E6557D1F987}" srcOrd="9" destOrd="0" presId="urn:microsoft.com/office/officeart/2008/layout/VerticalAccentList"/>
    <dgm:cxn modelId="{D2713A65-58CB-4188-9C1B-C6558338B072}" type="presParOf" srcId="{77523CF1-34D2-47B7-9AFC-3E6557D1F987}" destId="{90A21226-95CC-4043-AB0B-D1CEBD333FE1}" srcOrd="0" destOrd="0" presId="urn:microsoft.com/office/officeart/2008/layout/VerticalAccentList"/>
    <dgm:cxn modelId="{83991906-4570-47A4-98BF-ECFF8EFABF91}" type="presParOf" srcId="{1E01AC7F-71FB-4073-B36E-AA78FDB134C3}" destId="{10A72483-6805-497D-8C76-2C8C45A6FD8D}" srcOrd="10" destOrd="0" presId="urn:microsoft.com/office/officeart/2008/layout/VerticalAccentList"/>
    <dgm:cxn modelId="{25315867-AF54-4EA7-91B7-26941B1AE79F}" type="presParOf" srcId="{10A72483-6805-497D-8C76-2C8C45A6FD8D}" destId="{F12D48F5-9C4F-4F3F-BD50-8589C70D4C9C}" srcOrd="0" destOrd="0" presId="urn:microsoft.com/office/officeart/2008/layout/VerticalAccentList"/>
    <dgm:cxn modelId="{23316FA8-B4C6-4C00-94A7-7794439936E4}" type="presParOf" srcId="{10A72483-6805-497D-8C76-2C8C45A6FD8D}" destId="{C46DC9AD-EACF-4F4D-BD23-238C4A1F836E}" srcOrd="1" destOrd="0" presId="urn:microsoft.com/office/officeart/2008/layout/VerticalAccentList"/>
    <dgm:cxn modelId="{68F086B9-D4FA-4BCF-8833-357558E29BE2}" type="presParOf" srcId="{10A72483-6805-497D-8C76-2C8C45A6FD8D}" destId="{1F457264-B766-4E6D-ACB1-ED47744B1EE3}" srcOrd="2" destOrd="0" presId="urn:microsoft.com/office/officeart/2008/layout/VerticalAccentList"/>
    <dgm:cxn modelId="{41CEA264-E9B7-4840-857F-39E6FB9BE49A}" type="presParOf" srcId="{10A72483-6805-497D-8C76-2C8C45A6FD8D}" destId="{3AE65D7F-14A9-40DD-8778-DED6ED3A108B}" srcOrd="3" destOrd="0" presId="urn:microsoft.com/office/officeart/2008/layout/VerticalAccentList"/>
    <dgm:cxn modelId="{CE57737F-9B9C-42B1-BA0B-39B4AA46348B}" type="presParOf" srcId="{10A72483-6805-497D-8C76-2C8C45A6FD8D}" destId="{D378AE78-F9A6-4A22-A982-760DDF84F18E}" srcOrd="4" destOrd="0" presId="urn:microsoft.com/office/officeart/2008/layout/VerticalAccentList"/>
    <dgm:cxn modelId="{7482B7D3-F080-4A56-8AD9-684800CFDE68}" type="presParOf" srcId="{10A72483-6805-497D-8C76-2C8C45A6FD8D}" destId="{6F324852-EA49-443F-96AB-7ECA7962DE9A}" srcOrd="5" destOrd="0" presId="urn:microsoft.com/office/officeart/2008/layout/VerticalAccentList"/>
    <dgm:cxn modelId="{015B1D18-7DC3-4991-A9D9-FD5EF14B92B8}" type="presParOf" srcId="{10A72483-6805-497D-8C76-2C8C45A6FD8D}" destId="{12A33C30-3B62-46D3-BE9B-6A272E6BB6DB}" srcOrd="6" destOrd="0" presId="urn:microsoft.com/office/officeart/2008/layout/VerticalAccentList"/>
    <dgm:cxn modelId="{E941DEF7-F6E8-4F41-87F0-C2F082403D46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12.G.CO.3 -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7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4DABD6-5BBE-42CF-8BB8-719FB905F2A0}" type="presOf" srcId="{C09FB694-A32C-46F3-AFD6-BE11093F3CD9}" destId="{0294FFB1-BF59-4547-9839-BB54D3945D81}" srcOrd="0" destOrd="0" presId="urn:microsoft.com/office/officeart/2008/layout/VerticalAccentList"/>
    <dgm:cxn modelId="{3ACFD5CD-ACB6-4AA6-8AA7-1B13AEBE55E9}" type="presOf" srcId="{98713FB6-15CE-4E97-A060-C7AC674814FB}" destId="{1E01AC7F-71FB-4073-B36E-AA78FDB134C3}" srcOrd="0" destOrd="0" presId="urn:microsoft.com/office/officeart/2008/layout/VerticalAccentList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6389B5CE-9684-429B-8322-6998EB8E231A}" type="presOf" srcId="{9B66A682-78FA-4CDE-B8EA-7D1F37CA3F74}" destId="{A32775CB-64CD-4E75-A1B0-BC7D2AF93A8F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7155051E-5F7F-4ED9-8982-92BBBE621177}" type="presOf" srcId="{315A30D1-F7FC-447A-850E-4366E887068B}" destId="{493CC205-273B-43D2-8147-A968DB37E418}" srcOrd="0" destOrd="0" presId="urn:microsoft.com/office/officeart/2008/layout/VerticalAccentList"/>
    <dgm:cxn modelId="{2874536B-F2D7-4855-ABE7-898D884DBD42}" type="presOf" srcId="{2811F4B0-C6E9-478C-9A00-159ED70320EE}" destId="{33813E8A-893E-45A7-A7C9-70620569C06D}" srcOrd="0" destOrd="0" presId="urn:microsoft.com/office/officeart/2008/layout/VerticalAccentList"/>
    <dgm:cxn modelId="{E69FC0FC-1AD9-455D-B10C-08B4B99F438F}" type="presOf" srcId="{59ABC1E4-CC41-4B4C-84C9-D4B755AE581F}" destId="{90A21226-95CC-4043-AB0B-D1CEBD333FE1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5268CD10-5E64-4F40-AAA7-0A14179EF7C1}" type="presOf" srcId="{BB6E9DFA-E2FD-4354-8ECF-BAC02F532D3B}" destId="{C0E14271-1D8B-4106-B362-5C4CDDCFCF2F}" srcOrd="0" destOrd="0" presId="urn:microsoft.com/office/officeart/2008/layout/VerticalAccentList"/>
    <dgm:cxn modelId="{785189A6-D517-412B-A531-37AB8E458B52}" type="presOf" srcId="{70D8EF60-521A-4A4A-8346-F9EA77C52882}" destId="{161A454F-62C3-4B8F-9581-D2989EDE88F5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D87DA17B-C5DC-4761-BBCC-CAAEAE81DE78}" type="presOf" srcId="{78FE3CF9-498F-460F-96F9-957C692112CB}" destId="{DBC9D1B5-3DBE-4DD3-AA13-A5B0390AC8AE}" srcOrd="0" destOrd="0" presId="urn:microsoft.com/office/officeart/2008/layout/VerticalAccentList"/>
    <dgm:cxn modelId="{5BB06EED-FC13-4351-ADFA-28C0B828549B}" type="presParOf" srcId="{1E01AC7F-71FB-4073-B36E-AA78FDB134C3}" destId="{7CF7E04C-5460-4766-B5EE-B32CE3BEA830}" srcOrd="0" destOrd="0" presId="urn:microsoft.com/office/officeart/2008/layout/VerticalAccentList"/>
    <dgm:cxn modelId="{911B3628-11C1-4946-8A15-5DA6A64DBAE0}" type="presParOf" srcId="{7CF7E04C-5460-4766-B5EE-B32CE3BEA830}" destId="{493CC205-273B-43D2-8147-A968DB37E418}" srcOrd="0" destOrd="0" presId="urn:microsoft.com/office/officeart/2008/layout/VerticalAccentList"/>
    <dgm:cxn modelId="{663CF23A-B507-4742-B52C-B122628F9B4E}" type="presParOf" srcId="{1E01AC7F-71FB-4073-B36E-AA78FDB134C3}" destId="{F0233020-1503-4E71-9FE2-C59AD3ACE9E3}" srcOrd="1" destOrd="0" presId="urn:microsoft.com/office/officeart/2008/layout/VerticalAccentList"/>
    <dgm:cxn modelId="{921501B0-4068-4704-8840-BDC467683A2B}" type="presParOf" srcId="{F0233020-1503-4E71-9FE2-C59AD3ACE9E3}" destId="{532AE816-276E-462A-9C91-330A61206488}" srcOrd="0" destOrd="0" presId="urn:microsoft.com/office/officeart/2008/layout/VerticalAccentList"/>
    <dgm:cxn modelId="{57F6A7C8-2E9B-4106-9645-C89E59AB6F8E}" type="presParOf" srcId="{F0233020-1503-4E71-9FE2-C59AD3ACE9E3}" destId="{0DD470E0-9193-4CE3-A89C-643E67A92E4B}" srcOrd="1" destOrd="0" presId="urn:microsoft.com/office/officeart/2008/layout/VerticalAccentList"/>
    <dgm:cxn modelId="{EC64CC08-20C8-4356-8797-04F8E63AA28F}" type="presParOf" srcId="{F0233020-1503-4E71-9FE2-C59AD3ACE9E3}" destId="{F3464CB9-6E04-468B-A868-24C79FAE1E6B}" srcOrd="2" destOrd="0" presId="urn:microsoft.com/office/officeart/2008/layout/VerticalAccentList"/>
    <dgm:cxn modelId="{A0C04FEB-92CA-442A-9622-7A872F688E0A}" type="presParOf" srcId="{F0233020-1503-4E71-9FE2-C59AD3ACE9E3}" destId="{A3D0E4E1-885E-48A1-8250-F99B96636F28}" srcOrd="3" destOrd="0" presId="urn:microsoft.com/office/officeart/2008/layout/VerticalAccentList"/>
    <dgm:cxn modelId="{D77334D5-D049-4727-8DB2-AC876A51B771}" type="presParOf" srcId="{F0233020-1503-4E71-9FE2-C59AD3ACE9E3}" destId="{2CBDA0D0-94ED-4D16-875E-4BC2168D2B3C}" srcOrd="4" destOrd="0" presId="urn:microsoft.com/office/officeart/2008/layout/VerticalAccentList"/>
    <dgm:cxn modelId="{6E728853-0BE8-402B-B70A-A8F7472FEFE8}" type="presParOf" srcId="{F0233020-1503-4E71-9FE2-C59AD3ACE9E3}" destId="{B4E9250E-7281-4739-B50B-F9F241C19D4F}" srcOrd="5" destOrd="0" presId="urn:microsoft.com/office/officeart/2008/layout/VerticalAccentList"/>
    <dgm:cxn modelId="{AB28DA62-17CF-4EBB-A1D9-EDB8875F848F}" type="presParOf" srcId="{F0233020-1503-4E71-9FE2-C59AD3ACE9E3}" destId="{61E30D2D-1596-446B-867A-F0B27F48C000}" srcOrd="6" destOrd="0" presId="urn:microsoft.com/office/officeart/2008/layout/VerticalAccentList"/>
    <dgm:cxn modelId="{DAD20903-DC94-4207-B345-22DACF2503A2}" type="presParOf" srcId="{F0233020-1503-4E71-9FE2-C59AD3ACE9E3}" destId="{DBC9D1B5-3DBE-4DD3-AA13-A5B0390AC8AE}" srcOrd="7" destOrd="0" presId="urn:microsoft.com/office/officeart/2008/layout/VerticalAccentList"/>
    <dgm:cxn modelId="{BBA2CC42-07D3-4E29-BC73-60210AEE354C}" type="presParOf" srcId="{1E01AC7F-71FB-4073-B36E-AA78FDB134C3}" destId="{67248394-44E6-4220-A506-3869BB81E191}" srcOrd="2" destOrd="0" presId="urn:microsoft.com/office/officeart/2008/layout/VerticalAccentList"/>
    <dgm:cxn modelId="{54AF4E3D-2741-4767-88BE-E385421721A6}" type="presParOf" srcId="{1E01AC7F-71FB-4073-B36E-AA78FDB134C3}" destId="{813EC96F-3A39-4BA9-A1D2-00841129C5B1}" srcOrd="3" destOrd="0" presId="urn:microsoft.com/office/officeart/2008/layout/VerticalAccentList"/>
    <dgm:cxn modelId="{3C91952B-F5DC-42DC-B46A-CA1F2A13DD35}" type="presParOf" srcId="{813EC96F-3A39-4BA9-A1D2-00841129C5B1}" destId="{C0E14271-1D8B-4106-B362-5C4CDDCFCF2F}" srcOrd="0" destOrd="0" presId="urn:microsoft.com/office/officeart/2008/layout/VerticalAccentList"/>
    <dgm:cxn modelId="{55C68924-01CA-4DFD-9BB4-E966455AFB2F}" type="presParOf" srcId="{1E01AC7F-71FB-4073-B36E-AA78FDB134C3}" destId="{B9785104-44DD-4529-BDEA-61B923292D90}" srcOrd="4" destOrd="0" presId="urn:microsoft.com/office/officeart/2008/layout/VerticalAccentList"/>
    <dgm:cxn modelId="{43430C43-0A1D-4BF2-9617-968739CF074F}" type="presParOf" srcId="{B9785104-44DD-4529-BDEA-61B923292D90}" destId="{98BAFF73-85D5-451D-85FD-D93226283910}" srcOrd="0" destOrd="0" presId="urn:microsoft.com/office/officeart/2008/layout/VerticalAccentList"/>
    <dgm:cxn modelId="{09689DFD-9329-4201-89B4-AAC57557FC85}" type="presParOf" srcId="{B9785104-44DD-4529-BDEA-61B923292D90}" destId="{BB540B74-8CED-460A-A51B-C42768415631}" srcOrd="1" destOrd="0" presId="urn:microsoft.com/office/officeart/2008/layout/VerticalAccentList"/>
    <dgm:cxn modelId="{818392AD-82DD-4AB6-9A3F-1CB85AA41630}" type="presParOf" srcId="{B9785104-44DD-4529-BDEA-61B923292D90}" destId="{B35657AE-8B46-498D-95F4-B2BBB3E775D0}" srcOrd="2" destOrd="0" presId="urn:microsoft.com/office/officeart/2008/layout/VerticalAccentList"/>
    <dgm:cxn modelId="{012D5164-3FE5-45B5-8813-5389A8BB8DF7}" type="presParOf" srcId="{B9785104-44DD-4529-BDEA-61B923292D90}" destId="{755B1BA6-874A-46AB-8D98-87FDB5DE0F36}" srcOrd="3" destOrd="0" presId="urn:microsoft.com/office/officeart/2008/layout/VerticalAccentList"/>
    <dgm:cxn modelId="{67A45C6E-86EF-473D-9537-8CA81B3B2487}" type="presParOf" srcId="{B9785104-44DD-4529-BDEA-61B923292D90}" destId="{486200E7-1859-4F57-B8D2-4A2138EB1471}" srcOrd="4" destOrd="0" presId="urn:microsoft.com/office/officeart/2008/layout/VerticalAccentList"/>
    <dgm:cxn modelId="{19A549A0-57DA-4618-B128-5917D51686E2}" type="presParOf" srcId="{B9785104-44DD-4529-BDEA-61B923292D90}" destId="{488C2945-0646-43A9-A0E8-949670042FBE}" srcOrd="5" destOrd="0" presId="urn:microsoft.com/office/officeart/2008/layout/VerticalAccentList"/>
    <dgm:cxn modelId="{CE30EF9D-7C0E-453B-AC97-24566EC5FF7B}" type="presParOf" srcId="{B9785104-44DD-4529-BDEA-61B923292D90}" destId="{94939F5E-7A7D-409E-8F33-5DAE3D9A8EC4}" srcOrd="6" destOrd="0" presId="urn:microsoft.com/office/officeart/2008/layout/VerticalAccentList"/>
    <dgm:cxn modelId="{DE6452D9-7AFB-465A-9CDC-4567C116A712}" type="presParOf" srcId="{B9785104-44DD-4529-BDEA-61B923292D90}" destId="{33813E8A-893E-45A7-A7C9-70620569C06D}" srcOrd="7" destOrd="0" presId="urn:microsoft.com/office/officeart/2008/layout/VerticalAccentList"/>
    <dgm:cxn modelId="{FFB6336B-49E6-4C41-8594-DE596CE7C3FA}" type="presParOf" srcId="{1E01AC7F-71FB-4073-B36E-AA78FDB134C3}" destId="{7A86980C-4FD1-43BB-9317-E356207C6241}" srcOrd="5" destOrd="0" presId="urn:microsoft.com/office/officeart/2008/layout/VerticalAccentList"/>
    <dgm:cxn modelId="{0E0E6C7E-8D70-4259-8958-0703FE9BBEDE}" type="presParOf" srcId="{1E01AC7F-71FB-4073-B36E-AA78FDB134C3}" destId="{5417A8B8-8436-4042-97A1-8AFF0E57701C}" srcOrd="6" destOrd="0" presId="urn:microsoft.com/office/officeart/2008/layout/VerticalAccentList"/>
    <dgm:cxn modelId="{3CED78E7-2E6E-432C-A9CC-4EE6739870A1}" type="presParOf" srcId="{5417A8B8-8436-4042-97A1-8AFF0E57701C}" destId="{0294FFB1-BF59-4547-9839-BB54D3945D81}" srcOrd="0" destOrd="0" presId="urn:microsoft.com/office/officeart/2008/layout/VerticalAccentList"/>
    <dgm:cxn modelId="{9E7E5CDF-893F-45F0-9576-E83046511D67}" type="presParOf" srcId="{1E01AC7F-71FB-4073-B36E-AA78FDB134C3}" destId="{3A3A7929-15F7-4E05-B04B-ED0D58E740DD}" srcOrd="7" destOrd="0" presId="urn:microsoft.com/office/officeart/2008/layout/VerticalAccentList"/>
    <dgm:cxn modelId="{73683082-6CF9-4844-B431-498B38350919}" type="presParOf" srcId="{3A3A7929-15F7-4E05-B04B-ED0D58E740DD}" destId="{C0A304D2-ABDC-417C-91A6-D80281896DE9}" srcOrd="0" destOrd="0" presId="urn:microsoft.com/office/officeart/2008/layout/VerticalAccentList"/>
    <dgm:cxn modelId="{11C7F5BB-6CA3-4A2E-9C1B-BAD56F707BEF}" type="presParOf" srcId="{3A3A7929-15F7-4E05-B04B-ED0D58E740DD}" destId="{B0E5F935-E25C-4E0D-AF5E-C2E6B223C614}" srcOrd="1" destOrd="0" presId="urn:microsoft.com/office/officeart/2008/layout/VerticalAccentList"/>
    <dgm:cxn modelId="{7FCFF53C-618B-4E46-BEB2-DB21EB0862C1}" type="presParOf" srcId="{3A3A7929-15F7-4E05-B04B-ED0D58E740DD}" destId="{9A274C08-2E42-46A0-BFF5-B9DA1380C656}" srcOrd="2" destOrd="0" presId="urn:microsoft.com/office/officeart/2008/layout/VerticalAccentList"/>
    <dgm:cxn modelId="{238A2554-D5AF-42BE-B95B-0B6C5C2E3A93}" type="presParOf" srcId="{3A3A7929-15F7-4E05-B04B-ED0D58E740DD}" destId="{0ABFDEC3-92B6-407F-98A3-15A9185F22B6}" srcOrd="3" destOrd="0" presId="urn:microsoft.com/office/officeart/2008/layout/VerticalAccentList"/>
    <dgm:cxn modelId="{D33F82A3-A3C6-45C6-92B7-FA16079579FC}" type="presParOf" srcId="{3A3A7929-15F7-4E05-B04B-ED0D58E740DD}" destId="{E99F0DDF-50A7-43A7-AFC5-CA15BE02538F}" srcOrd="4" destOrd="0" presId="urn:microsoft.com/office/officeart/2008/layout/VerticalAccentList"/>
    <dgm:cxn modelId="{17AE18E3-8E2E-46C2-B51E-955325094A5F}" type="presParOf" srcId="{3A3A7929-15F7-4E05-B04B-ED0D58E740DD}" destId="{E150EFED-C9A0-48C2-AE27-4399F33CD4FC}" srcOrd="5" destOrd="0" presId="urn:microsoft.com/office/officeart/2008/layout/VerticalAccentList"/>
    <dgm:cxn modelId="{A25C87E4-F868-4EF8-AE2F-DD296AFD6D05}" type="presParOf" srcId="{3A3A7929-15F7-4E05-B04B-ED0D58E740DD}" destId="{8A72EF29-D8F5-4B59-9346-BC86BD6ECB27}" srcOrd="6" destOrd="0" presId="urn:microsoft.com/office/officeart/2008/layout/VerticalAccentList"/>
    <dgm:cxn modelId="{4FABE2BD-1B87-4C21-A849-990B2CA0E2DE}" type="presParOf" srcId="{3A3A7929-15F7-4E05-B04B-ED0D58E740DD}" destId="{A32775CB-64CD-4E75-A1B0-BC7D2AF93A8F}" srcOrd="7" destOrd="0" presId="urn:microsoft.com/office/officeart/2008/layout/VerticalAccentList"/>
    <dgm:cxn modelId="{9E02763E-BAC1-4E28-AD2B-BF9C25BCB1A3}" type="presParOf" srcId="{1E01AC7F-71FB-4073-B36E-AA78FDB134C3}" destId="{FD655BDE-7D6D-4D4C-99BF-097F9E098271}" srcOrd="8" destOrd="0" presId="urn:microsoft.com/office/officeart/2008/layout/VerticalAccentList"/>
    <dgm:cxn modelId="{BE7EA7DE-6A50-4416-90E8-AD1CFFE7410F}" type="presParOf" srcId="{1E01AC7F-71FB-4073-B36E-AA78FDB134C3}" destId="{77523CF1-34D2-47B7-9AFC-3E6557D1F987}" srcOrd="9" destOrd="0" presId="urn:microsoft.com/office/officeart/2008/layout/VerticalAccentList"/>
    <dgm:cxn modelId="{514DDB5C-C8F0-4AC9-BAEC-5BCBF7322307}" type="presParOf" srcId="{77523CF1-34D2-47B7-9AFC-3E6557D1F987}" destId="{90A21226-95CC-4043-AB0B-D1CEBD333FE1}" srcOrd="0" destOrd="0" presId="urn:microsoft.com/office/officeart/2008/layout/VerticalAccentList"/>
    <dgm:cxn modelId="{08DB7055-9DD9-42A1-B611-62D59395F081}" type="presParOf" srcId="{1E01AC7F-71FB-4073-B36E-AA78FDB134C3}" destId="{10A72483-6805-497D-8C76-2C8C45A6FD8D}" srcOrd="10" destOrd="0" presId="urn:microsoft.com/office/officeart/2008/layout/VerticalAccentList"/>
    <dgm:cxn modelId="{512E7B29-198F-4E03-986F-3A70D49A41FE}" type="presParOf" srcId="{10A72483-6805-497D-8C76-2C8C45A6FD8D}" destId="{F12D48F5-9C4F-4F3F-BD50-8589C70D4C9C}" srcOrd="0" destOrd="0" presId="urn:microsoft.com/office/officeart/2008/layout/VerticalAccentList"/>
    <dgm:cxn modelId="{EB7EAD76-1522-4822-93D6-74CABC2B5E10}" type="presParOf" srcId="{10A72483-6805-497D-8C76-2C8C45A6FD8D}" destId="{C46DC9AD-EACF-4F4D-BD23-238C4A1F836E}" srcOrd="1" destOrd="0" presId="urn:microsoft.com/office/officeart/2008/layout/VerticalAccentList"/>
    <dgm:cxn modelId="{36343D1B-2C78-4B71-8B74-898C5646F4E5}" type="presParOf" srcId="{10A72483-6805-497D-8C76-2C8C45A6FD8D}" destId="{1F457264-B766-4E6D-ACB1-ED47744B1EE3}" srcOrd="2" destOrd="0" presId="urn:microsoft.com/office/officeart/2008/layout/VerticalAccentList"/>
    <dgm:cxn modelId="{FA891B37-D4E9-49B2-83F6-A5D26F1D21F2}" type="presParOf" srcId="{10A72483-6805-497D-8C76-2C8C45A6FD8D}" destId="{3AE65D7F-14A9-40DD-8778-DED6ED3A108B}" srcOrd="3" destOrd="0" presId="urn:microsoft.com/office/officeart/2008/layout/VerticalAccentList"/>
    <dgm:cxn modelId="{5AFDC0BE-D9E4-4CAC-B89D-57C760CC6A2F}" type="presParOf" srcId="{10A72483-6805-497D-8C76-2C8C45A6FD8D}" destId="{D378AE78-F9A6-4A22-A982-760DDF84F18E}" srcOrd="4" destOrd="0" presId="urn:microsoft.com/office/officeart/2008/layout/VerticalAccentList"/>
    <dgm:cxn modelId="{15504880-E880-403E-96E9-C07B12A4609C}" type="presParOf" srcId="{10A72483-6805-497D-8C76-2C8C45A6FD8D}" destId="{6F324852-EA49-443F-96AB-7ECA7962DE9A}" srcOrd="5" destOrd="0" presId="urn:microsoft.com/office/officeart/2008/layout/VerticalAccentList"/>
    <dgm:cxn modelId="{A9C6CD31-866B-4EDC-940D-FB24C3CA68D1}" type="presParOf" srcId="{10A72483-6805-497D-8C76-2C8C45A6FD8D}" destId="{12A33C30-3B62-46D3-BE9B-6A272E6BB6DB}" srcOrd="6" destOrd="0" presId="urn:microsoft.com/office/officeart/2008/layout/VerticalAccentList"/>
    <dgm:cxn modelId="{2F6EF4E7-4EBA-4C0D-A929-8AC6572E0EDA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12.G.CO.3 -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7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4DABD6-5BBE-42CF-8BB8-719FB905F2A0}" type="presOf" srcId="{C09FB694-A32C-46F3-AFD6-BE11093F3CD9}" destId="{0294FFB1-BF59-4547-9839-BB54D3945D81}" srcOrd="0" destOrd="0" presId="urn:microsoft.com/office/officeart/2008/layout/VerticalAccentList"/>
    <dgm:cxn modelId="{3ACFD5CD-ACB6-4AA6-8AA7-1B13AEBE55E9}" type="presOf" srcId="{98713FB6-15CE-4E97-A060-C7AC674814FB}" destId="{1E01AC7F-71FB-4073-B36E-AA78FDB134C3}" srcOrd="0" destOrd="0" presId="urn:microsoft.com/office/officeart/2008/layout/VerticalAccentList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6389B5CE-9684-429B-8322-6998EB8E231A}" type="presOf" srcId="{9B66A682-78FA-4CDE-B8EA-7D1F37CA3F74}" destId="{A32775CB-64CD-4E75-A1B0-BC7D2AF93A8F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7155051E-5F7F-4ED9-8982-92BBBE621177}" type="presOf" srcId="{315A30D1-F7FC-447A-850E-4366E887068B}" destId="{493CC205-273B-43D2-8147-A968DB37E418}" srcOrd="0" destOrd="0" presId="urn:microsoft.com/office/officeart/2008/layout/VerticalAccentList"/>
    <dgm:cxn modelId="{2874536B-F2D7-4855-ABE7-898D884DBD42}" type="presOf" srcId="{2811F4B0-C6E9-478C-9A00-159ED70320EE}" destId="{33813E8A-893E-45A7-A7C9-70620569C06D}" srcOrd="0" destOrd="0" presId="urn:microsoft.com/office/officeart/2008/layout/VerticalAccentList"/>
    <dgm:cxn modelId="{E69FC0FC-1AD9-455D-B10C-08B4B99F438F}" type="presOf" srcId="{59ABC1E4-CC41-4B4C-84C9-D4B755AE581F}" destId="{90A21226-95CC-4043-AB0B-D1CEBD333FE1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5268CD10-5E64-4F40-AAA7-0A14179EF7C1}" type="presOf" srcId="{BB6E9DFA-E2FD-4354-8ECF-BAC02F532D3B}" destId="{C0E14271-1D8B-4106-B362-5C4CDDCFCF2F}" srcOrd="0" destOrd="0" presId="urn:microsoft.com/office/officeart/2008/layout/VerticalAccentList"/>
    <dgm:cxn modelId="{785189A6-D517-412B-A531-37AB8E458B52}" type="presOf" srcId="{70D8EF60-521A-4A4A-8346-F9EA77C52882}" destId="{161A454F-62C3-4B8F-9581-D2989EDE88F5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D87DA17B-C5DC-4761-BBCC-CAAEAE81DE78}" type="presOf" srcId="{78FE3CF9-498F-460F-96F9-957C692112CB}" destId="{DBC9D1B5-3DBE-4DD3-AA13-A5B0390AC8AE}" srcOrd="0" destOrd="0" presId="urn:microsoft.com/office/officeart/2008/layout/VerticalAccentList"/>
    <dgm:cxn modelId="{5BB06EED-FC13-4351-ADFA-28C0B828549B}" type="presParOf" srcId="{1E01AC7F-71FB-4073-B36E-AA78FDB134C3}" destId="{7CF7E04C-5460-4766-B5EE-B32CE3BEA830}" srcOrd="0" destOrd="0" presId="urn:microsoft.com/office/officeart/2008/layout/VerticalAccentList"/>
    <dgm:cxn modelId="{911B3628-11C1-4946-8A15-5DA6A64DBAE0}" type="presParOf" srcId="{7CF7E04C-5460-4766-B5EE-B32CE3BEA830}" destId="{493CC205-273B-43D2-8147-A968DB37E418}" srcOrd="0" destOrd="0" presId="urn:microsoft.com/office/officeart/2008/layout/VerticalAccentList"/>
    <dgm:cxn modelId="{663CF23A-B507-4742-B52C-B122628F9B4E}" type="presParOf" srcId="{1E01AC7F-71FB-4073-B36E-AA78FDB134C3}" destId="{F0233020-1503-4E71-9FE2-C59AD3ACE9E3}" srcOrd="1" destOrd="0" presId="urn:microsoft.com/office/officeart/2008/layout/VerticalAccentList"/>
    <dgm:cxn modelId="{921501B0-4068-4704-8840-BDC467683A2B}" type="presParOf" srcId="{F0233020-1503-4E71-9FE2-C59AD3ACE9E3}" destId="{532AE816-276E-462A-9C91-330A61206488}" srcOrd="0" destOrd="0" presId="urn:microsoft.com/office/officeart/2008/layout/VerticalAccentList"/>
    <dgm:cxn modelId="{57F6A7C8-2E9B-4106-9645-C89E59AB6F8E}" type="presParOf" srcId="{F0233020-1503-4E71-9FE2-C59AD3ACE9E3}" destId="{0DD470E0-9193-4CE3-A89C-643E67A92E4B}" srcOrd="1" destOrd="0" presId="urn:microsoft.com/office/officeart/2008/layout/VerticalAccentList"/>
    <dgm:cxn modelId="{EC64CC08-20C8-4356-8797-04F8E63AA28F}" type="presParOf" srcId="{F0233020-1503-4E71-9FE2-C59AD3ACE9E3}" destId="{F3464CB9-6E04-468B-A868-24C79FAE1E6B}" srcOrd="2" destOrd="0" presId="urn:microsoft.com/office/officeart/2008/layout/VerticalAccentList"/>
    <dgm:cxn modelId="{A0C04FEB-92CA-442A-9622-7A872F688E0A}" type="presParOf" srcId="{F0233020-1503-4E71-9FE2-C59AD3ACE9E3}" destId="{A3D0E4E1-885E-48A1-8250-F99B96636F28}" srcOrd="3" destOrd="0" presId="urn:microsoft.com/office/officeart/2008/layout/VerticalAccentList"/>
    <dgm:cxn modelId="{D77334D5-D049-4727-8DB2-AC876A51B771}" type="presParOf" srcId="{F0233020-1503-4E71-9FE2-C59AD3ACE9E3}" destId="{2CBDA0D0-94ED-4D16-875E-4BC2168D2B3C}" srcOrd="4" destOrd="0" presId="urn:microsoft.com/office/officeart/2008/layout/VerticalAccentList"/>
    <dgm:cxn modelId="{6E728853-0BE8-402B-B70A-A8F7472FEFE8}" type="presParOf" srcId="{F0233020-1503-4E71-9FE2-C59AD3ACE9E3}" destId="{B4E9250E-7281-4739-B50B-F9F241C19D4F}" srcOrd="5" destOrd="0" presId="urn:microsoft.com/office/officeart/2008/layout/VerticalAccentList"/>
    <dgm:cxn modelId="{AB28DA62-17CF-4EBB-A1D9-EDB8875F848F}" type="presParOf" srcId="{F0233020-1503-4E71-9FE2-C59AD3ACE9E3}" destId="{61E30D2D-1596-446B-867A-F0B27F48C000}" srcOrd="6" destOrd="0" presId="urn:microsoft.com/office/officeart/2008/layout/VerticalAccentList"/>
    <dgm:cxn modelId="{DAD20903-DC94-4207-B345-22DACF2503A2}" type="presParOf" srcId="{F0233020-1503-4E71-9FE2-C59AD3ACE9E3}" destId="{DBC9D1B5-3DBE-4DD3-AA13-A5B0390AC8AE}" srcOrd="7" destOrd="0" presId="urn:microsoft.com/office/officeart/2008/layout/VerticalAccentList"/>
    <dgm:cxn modelId="{BBA2CC42-07D3-4E29-BC73-60210AEE354C}" type="presParOf" srcId="{1E01AC7F-71FB-4073-B36E-AA78FDB134C3}" destId="{67248394-44E6-4220-A506-3869BB81E191}" srcOrd="2" destOrd="0" presId="urn:microsoft.com/office/officeart/2008/layout/VerticalAccentList"/>
    <dgm:cxn modelId="{54AF4E3D-2741-4767-88BE-E385421721A6}" type="presParOf" srcId="{1E01AC7F-71FB-4073-B36E-AA78FDB134C3}" destId="{813EC96F-3A39-4BA9-A1D2-00841129C5B1}" srcOrd="3" destOrd="0" presId="urn:microsoft.com/office/officeart/2008/layout/VerticalAccentList"/>
    <dgm:cxn modelId="{3C91952B-F5DC-42DC-B46A-CA1F2A13DD35}" type="presParOf" srcId="{813EC96F-3A39-4BA9-A1D2-00841129C5B1}" destId="{C0E14271-1D8B-4106-B362-5C4CDDCFCF2F}" srcOrd="0" destOrd="0" presId="urn:microsoft.com/office/officeart/2008/layout/VerticalAccentList"/>
    <dgm:cxn modelId="{55C68924-01CA-4DFD-9BB4-E966455AFB2F}" type="presParOf" srcId="{1E01AC7F-71FB-4073-B36E-AA78FDB134C3}" destId="{B9785104-44DD-4529-BDEA-61B923292D90}" srcOrd="4" destOrd="0" presId="urn:microsoft.com/office/officeart/2008/layout/VerticalAccentList"/>
    <dgm:cxn modelId="{43430C43-0A1D-4BF2-9617-968739CF074F}" type="presParOf" srcId="{B9785104-44DD-4529-BDEA-61B923292D90}" destId="{98BAFF73-85D5-451D-85FD-D93226283910}" srcOrd="0" destOrd="0" presId="urn:microsoft.com/office/officeart/2008/layout/VerticalAccentList"/>
    <dgm:cxn modelId="{09689DFD-9329-4201-89B4-AAC57557FC85}" type="presParOf" srcId="{B9785104-44DD-4529-BDEA-61B923292D90}" destId="{BB540B74-8CED-460A-A51B-C42768415631}" srcOrd="1" destOrd="0" presId="urn:microsoft.com/office/officeart/2008/layout/VerticalAccentList"/>
    <dgm:cxn modelId="{818392AD-82DD-4AB6-9A3F-1CB85AA41630}" type="presParOf" srcId="{B9785104-44DD-4529-BDEA-61B923292D90}" destId="{B35657AE-8B46-498D-95F4-B2BBB3E775D0}" srcOrd="2" destOrd="0" presId="urn:microsoft.com/office/officeart/2008/layout/VerticalAccentList"/>
    <dgm:cxn modelId="{012D5164-3FE5-45B5-8813-5389A8BB8DF7}" type="presParOf" srcId="{B9785104-44DD-4529-BDEA-61B923292D90}" destId="{755B1BA6-874A-46AB-8D98-87FDB5DE0F36}" srcOrd="3" destOrd="0" presId="urn:microsoft.com/office/officeart/2008/layout/VerticalAccentList"/>
    <dgm:cxn modelId="{67A45C6E-86EF-473D-9537-8CA81B3B2487}" type="presParOf" srcId="{B9785104-44DD-4529-BDEA-61B923292D90}" destId="{486200E7-1859-4F57-B8D2-4A2138EB1471}" srcOrd="4" destOrd="0" presId="urn:microsoft.com/office/officeart/2008/layout/VerticalAccentList"/>
    <dgm:cxn modelId="{19A549A0-57DA-4618-B128-5917D51686E2}" type="presParOf" srcId="{B9785104-44DD-4529-BDEA-61B923292D90}" destId="{488C2945-0646-43A9-A0E8-949670042FBE}" srcOrd="5" destOrd="0" presId="urn:microsoft.com/office/officeart/2008/layout/VerticalAccentList"/>
    <dgm:cxn modelId="{CE30EF9D-7C0E-453B-AC97-24566EC5FF7B}" type="presParOf" srcId="{B9785104-44DD-4529-BDEA-61B923292D90}" destId="{94939F5E-7A7D-409E-8F33-5DAE3D9A8EC4}" srcOrd="6" destOrd="0" presId="urn:microsoft.com/office/officeart/2008/layout/VerticalAccentList"/>
    <dgm:cxn modelId="{DE6452D9-7AFB-465A-9CDC-4567C116A712}" type="presParOf" srcId="{B9785104-44DD-4529-BDEA-61B923292D90}" destId="{33813E8A-893E-45A7-A7C9-70620569C06D}" srcOrd="7" destOrd="0" presId="urn:microsoft.com/office/officeart/2008/layout/VerticalAccentList"/>
    <dgm:cxn modelId="{FFB6336B-49E6-4C41-8594-DE596CE7C3FA}" type="presParOf" srcId="{1E01AC7F-71FB-4073-B36E-AA78FDB134C3}" destId="{7A86980C-4FD1-43BB-9317-E356207C6241}" srcOrd="5" destOrd="0" presId="urn:microsoft.com/office/officeart/2008/layout/VerticalAccentList"/>
    <dgm:cxn modelId="{0E0E6C7E-8D70-4259-8958-0703FE9BBEDE}" type="presParOf" srcId="{1E01AC7F-71FB-4073-B36E-AA78FDB134C3}" destId="{5417A8B8-8436-4042-97A1-8AFF0E57701C}" srcOrd="6" destOrd="0" presId="urn:microsoft.com/office/officeart/2008/layout/VerticalAccentList"/>
    <dgm:cxn modelId="{3CED78E7-2E6E-432C-A9CC-4EE6739870A1}" type="presParOf" srcId="{5417A8B8-8436-4042-97A1-8AFF0E57701C}" destId="{0294FFB1-BF59-4547-9839-BB54D3945D81}" srcOrd="0" destOrd="0" presId="urn:microsoft.com/office/officeart/2008/layout/VerticalAccentList"/>
    <dgm:cxn modelId="{9E7E5CDF-893F-45F0-9576-E83046511D67}" type="presParOf" srcId="{1E01AC7F-71FB-4073-B36E-AA78FDB134C3}" destId="{3A3A7929-15F7-4E05-B04B-ED0D58E740DD}" srcOrd="7" destOrd="0" presId="urn:microsoft.com/office/officeart/2008/layout/VerticalAccentList"/>
    <dgm:cxn modelId="{73683082-6CF9-4844-B431-498B38350919}" type="presParOf" srcId="{3A3A7929-15F7-4E05-B04B-ED0D58E740DD}" destId="{C0A304D2-ABDC-417C-91A6-D80281896DE9}" srcOrd="0" destOrd="0" presId="urn:microsoft.com/office/officeart/2008/layout/VerticalAccentList"/>
    <dgm:cxn modelId="{11C7F5BB-6CA3-4A2E-9C1B-BAD56F707BEF}" type="presParOf" srcId="{3A3A7929-15F7-4E05-B04B-ED0D58E740DD}" destId="{B0E5F935-E25C-4E0D-AF5E-C2E6B223C614}" srcOrd="1" destOrd="0" presId="urn:microsoft.com/office/officeart/2008/layout/VerticalAccentList"/>
    <dgm:cxn modelId="{7FCFF53C-618B-4E46-BEB2-DB21EB0862C1}" type="presParOf" srcId="{3A3A7929-15F7-4E05-B04B-ED0D58E740DD}" destId="{9A274C08-2E42-46A0-BFF5-B9DA1380C656}" srcOrd="2" destOrd="0" presId="urn:microsoft.com/office/officeart/2008/layout/VerticalAccentList"/>
    <dgm:cxn modelId="{238A2554-D5AF-42BE-B95B-0B6C5C2E3A93}" type="presParOf" srcId="{3A3A7929-15F7-4E05-B04B-ED0D58E740DD}" destId="{0ABFDEC3-92B6-407F-98A3-15A9185F22B6}" srcOrd="3" destOrd="0" presId="urn:microsoft.com/office/officeart/2008/layout/VerticalAccentList"/>
    <dgm:cxn modelId="{D33F82A3-A3C6-45C6-92B7-FA16079579FC}" type="presParOf" srcId="{3A3A7929-15F7-4E05-B04B-ED0D58E740DD}" destId="{E99F0DDF-50A7-43A7-AFC5-CA15BE02538F}" srcOrd="4" destOrd="0" presId="urn:microsoft.com/office/officeart/2008/layout/VerticalAccentList"/>
    <dgm:cxn modelId="{17AE18E3-8E2E-46C2-B51E-955325094A5F}" type="presParOf" srcId="{3A3A7929-15F7-4E05-B04B-ED0D58E740DD}" destId="{E150EFED-C9A0-48C2-AE27-4399F33CD4FC}" srcOrd="5" destOrd="0" presId="urn:microsoft.com/office/officeart/2008/layout/VerticalAccentList"/>
    <dgm:cxn modelId="{A25C87E4-F868-4EF8-AE2F-DD296AFD6D05}" type="presParOf" srcId="{3A3A7929-15F7-4E05-B04B-ED0D58E740DD}" destId="{8A72EF29-D8F5-4B59-9346-BC86BD6ECB27}" srcOrd="6" destOrd="0" presId="urn:microsoft.com/office/officeart/2008/layout/VerticalAccentList"/>
    <dgm:cxn modelId="{4FABE2BD-1B87-4C21-A849-990B2CA0E2DE}" type="presParOf" srcId="{3A3A7929-15F7-4E05-B04B-ED0D58E740DD}" destId="{A32775CB-64CD-4E75-A1B0-BC7D2AF93A8F}" srcOrd="7" destOrd="0" presId="urn:microsoft.com/office/officeart/2008/layout/VerticalAccentList"/>
    <dgm:cxn modelId="{9E02763E-BAC1-4E28-AD2B-BF9C25BCB1A3}" type="presParOf" srcId="{1E01AC7F-71FB-4073-B36E-AA78FDB134C3}" destId="{FD655BDE-7D6D-4D4C-99BF-097F9E098271}" srcOrd="8" destOrd="0" presId="urn:microsoft.com/office/officeart/2008/layout/VerticalAccentList"/>
    <dgm:cxn modelId="{BE7EA7DE-6A50-4416-90E8-AD1CFFE7410F}" type="presParOf" srcId="{1E01AC7F-71FB-4073-B36E-AA78FDB134C3}" destId="{77523CF1-34D2-47B7-9AFC-3E6557D1F987}" srcOrd="9" destOrd="0" presId="urn:microsoft.com/office/officeart/2008/layout/VerticalAccentList"/>
    <dgm:cxn modelId="{514DDB5C-C8F0-4AC9-BAEC-5BCBF7322307}" type="presParOf" srcId="{77523CF1-34D2-47B7-9AFC-3E6557D1F987}" destId="{90A21226-95CC-4043-AB0B-D1CEBD333FE1}" srcOrd="0" destOrd="0" presId="urn:microsoft.com/office/officeart/2008/layout/VerticalAccentList"/>
    <dgm:cxn modelId="{08DB7055-9DD9-42A1-B611-62D59395F081}" type="presParOf" srcId="{1E01AC7F-71FB-4073-B36E-AA78FDB134C3}" destId="{10A72483-6805-497D-8C76-2C8C45A6FD8D}" srcOrd="10" destOrd="0" presId="urn:microsoft.com/office/officeart/2008/layout/VerticalAccentList"/>
    <dgm:cxn modelId="{512E7B29-198F-4E03-986F-3A70D49A41FE}" type="presParOf" srcId="{10A72483-6805-497D-8C76-2C8C45A6FD8D}" destId="{F12D48F5-9C4F-4F3F-BD50-8589C70D4C9C}" srcOrd="0" destOrd="0" presId="urn:microsoft.com/office/officeart/2008/layout/VerticalAccentList"/>
    <dgm:cxn modelId="{EB7EAD76-1522-4822-93D6-74CABC2B5E10}" type="presParOf" srcId="{10A72483-6805-497D-8C76-2C8C45A6FD8D}" destId="{C46DC9AD-EACF-4F4D-BD23-238C4A1F836E}" srcOrd="1" destOrd="0" presId="urn:microsoft.com/office/officeart/2008/layout/VerticalAccentList"/>
    <dgm:cxn modelId="{36343D1B-2C78-4B71-8B74-898C5646F4E5}" type="presParOf" srcId="{10A72483-6805-497D-8C76-2C8C45A6FD8D}" destId="{1F457264-B766-4E6D-ACB1-ED47744B1EE3}" srcOrd="2" destOrd="0" presId="urn:microsoft.com/office/officeart/2008/layout/VerticalAccentList"/>
    <dgm:cxn modelId="{FA891B37-D4E9-49B2-83F6-A5D26F1D21F2}" type="presParOf" srcId="{10A72483-6805-497D-8C76-2C8C45A6FD8D}" destId="{3AE65D7F-14A9-40DD-8778-DED6ED3A108B}" srcOrd="3" destOrd="0" presId="urn:microsoft.com/office/officeart/2008/layout/VerticalAccentList"/>
    <dgm:cxn modelId="{5AFDC0BE-D9E4-4CAC-B89D-57C760CC6A2F}" type="presParOf" srcId="{10A72483-6805-497D-8C76-2C8C45A6FD8D}" destId="{D378AE78-F9A6-4A22-A982-760DDF84F18E}" srcOrd="4" destOrd="0" presId="urn:microsoft.com/office/officeart/2008/layout/VerticalAccentList"/>
    <dgm:cxn modelId="{15504880-E880-403E-96E9-C07B12A4609C}" type="presParOf" srcId="{10A72483-6805-497D-8C76-2C8C45A6FD8D}" destId="{6F324852-EA49-443F-96AB-7ECA7962DE9A}" srcOrd="5" destOrd="0" presId="urn:microsoft.com/office/officeart/2008/layout/VerticalAccentList"/>
    <dgm:cxn modelId="{A9C6CD31-866B-4EDC-940D-FB24C3CA68D1}" type="presParOf" srcId="{10A72483-6805-497D-8C76-2C8C45A6FD8D}" destId="{12A33C30-3B62-46D3-BE9B-6A272E6BB6DB}" srcOrd="6" destOrd="0" presId="urn:microsoft.com/office/officeart/2008/layout/VerticalAccentList"/>
    <dgm:cxn modelId="{2F6EF4E7-4EBA-4C0D-A929-8AC6572E0EDA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12.G.CO.3 -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7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F2A222CA-24FC-4E68-90AE-E1F3962422B7}" type="presOf" srcId="{70D8EF60-521A-4A4A-8346-F9EA77C52882}" destId="{161A454F-62C3-4B8F-9581-D2989EDE88F5}" srcOrd="0" destOrd="0" presId="urn:microsoft.com/office/officeart/2008/layout/VerticalAccentList"/>
    <dgm:cxn modelId="{FE1AC4FF-6988-4B0E-A6A7-F57E64675304}" type="presOf" srcId="{59ABC1E4-CC41-4B4C-84C9-D4B755AE581F}" destId="{90A21226-95CC-4043-AB0B-D1CEBD333FE1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AF80DBD2-EF20-48E6-90F1-7B184407783B}" type="presOf" srcId="{9B66A682-78FA-4CDE-B8EA-7D1F37CA3F74}" destId="{A32775CB-64CD-4E75-A1B0-BC7D2AF93A8F}" srcOrd="0" destOrd="0" presId="urn:microsoft.com/office/officeart/2008/layout/VerticalAccentList"/>
    <dgm:cxn modelId="{5927C6FB-2C56-4303-8984-436241573F06}" type="presOf" srcId="{315A30D1-F7FC-447A-850E-4366E887068B}" destId="{493CC205-273B-43D2-8147-A968DB37E418}" srcOrd="0" destOrd="0" presId="urn:microsoft.com/office/officeart/2008/layout/VerticalAccentList"/>
    <dgm:cxn modelId="{33243CC2-C95B-49DF-B010-B406EBFBB329}" type="presOf" srcId="{78FE3CF9-498F-460F-96F9-957C692112CB}" destId="{DBC9D1B5-3DBE-4DD3-AA13-A5B0390AC8AE}" srcOrd="0" destOrd="0" presId="urn:microsoft.com/office/officeart/2008/layout/VerticalAccentList"/>
    <dgm:cxn modelId="{517F4EDD-B3F8-4026-AE43-9A03DEDBD7C2}" type="presOf" srcId="{2811F4B0-C6E9-478C-9A00-159ED70320EE}" destId="{33813E8A-893E-45A7-A7C9-70620569C06D}" srcOrd="0" destOrd="0" presId="urn:microsoft.com/office/officeart/2008/layout/VerticalAccentList"/>
    <dgm:cxn modelId="{597BE472-34A5-4F27-8771-F10235B559E3}" type="presOf" srcId="{98713FB6-15CE-4E97-A060-C7AC674814FB}" destId="{1E01AC7F-71FB-4073-B36E-AA78FDB134C3}" srcOrd="0" destOrd="0" presId="urn:microsoft.com/office/officeart/2008/layout/VerticalAccentList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8DB7EBA7-8871-4E25-B1E9-19EC46BADD46}" type="presOf" srcId="{BB6E9DFA-E2FD-4354-8ECF-BAC02F532D3B}" destId="{C0E14271-1D8B-4106-B362-5C4CDDCFCF2F}" srcOrd="0" destOrd="0" presId="urn:microsoft.com/office/officeart/2008/layout/VerticalAccentList"/>
    <dgm:cxn modelId="{C0CFDCA6-786E-4214-8F5D-B9FF0D599990}" type="presOf" srcId="{C09FB694-A32C-46F3-AFD6-BE11093F3CD9}" destId="{0294FFB1-BF59-4547-9839-BB54D3945D81}" srcOrd="0" destOrd="0" presId="urn:microsoft.com/office/officeart/2008/layout/VerticalAccentList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15DC5FBB-9149-4D18-9D13-F9857A52ED54}" type="presParOf" srcId="{1E01AC7F-71FB-4073-B36E-AA78FDB134C3}" destId="{7CF7E04C-5460-4766-B5EE-B32CE3BEA830}" srcOrd="0" destOrd="0" presId="urn:microsoft.com/office/officeart/2008/layout/VerticalAccentList"/>
    <dgm:cxn modelId="{46EBD4B3-C9A0-42D9-9EFA-29F3646EBBEA}" type="presParOf" srcId="{7CF7E04C-5460-4766-B5EE-B32CE3BEA830}" destId="{493CC205-273B-43D2-8147-A968DB37E418}" srcOrd="0" destOrd="0" presId="urn:microsoft.com/office/officeart/2008/layout/VerticalAccentList"/>
    <dgm:cxn modelId="{EFC5A571-153E-49FB-A56A-D7CF30442D6F}" type="presParOf" srcId="{1E01AC7F-71FB-4073-B36E-AA78FDB134C3}" destId="{F0233020-1503-4E71-9FE2-C59AD3ACE9E3}" srcOrd="1" destOrd="0" presId="urn:microsoft.com/office/officeart/2008/layout/VerticalAccentList"/>
    <dgm:cxn modelId="{F78B415C-860C-468F-BEAE-147E03C3AF06}" type="presParOf" srcId="{F0233020-1503-4E71-9FE2-C59AD3ACE9E3}" destId="{532AE816-276E-462A-9C91-330A61206488}" srcOrd="0" destOrd="0" presId="urn:microsoft.com/office/officeart/2008/layout/VerticalAccentList"/>
    <dgm:cxn modelId="{3EEFD464-9E38-457A-9048-420EEE5D96CE}" type="presParOf" srcId="{F0233020-1503-4E71-9FE2-C59AD3ACE9E3}" destId="{0DD470E0-9193-4CE3-A89C-643E67A92E4B}" srcOrd="1" destOrd="0" presId="urn:microsoft.com/office/officeart/2008/layout/VerticalAccentList"/>
    <dgm:cxn modelId="{A2DE6411-ED79-4673-8673-5B1BF4AD4B1E}" type="presParOf" srcId="{F0233020-1503-4E71-9FE2-C59AD3ACE9E3}" destId="{F3464CB9-6E04-468B-A868-24C79FAE1E6B}" srcOrd="2" destOrd="0" presId="urn:microsoft.com/office/officeart/2008/layout/VerticalAccentList"/>
    <dgm:cxn modelId="{C5FD4F35-C287-4388-BE8A-0ADFC11C891E}" type="presParOf" srcId="{F0233020-1503-4E71-9FE2-C59AD3ACE9E3}" destId="{A3D0E4E1-885E-48A1-8250-F99B96636F28}" srcOrd="3" destOrd="0" presId="urn:microsoft.com/office/officeart/2008/layout/VerticalAccentList"/>
    <dgm:cxn modelId="{84C8122D-E62E-41F2-995E-7E955695CFF9}" type="presParOf" srcId="{F0233020-1503-4E71-9FE2-C59AD3ACE9E3}" destId="{2CBDA0D0-94ED-4D16-875E-4BC2168D2B3C}" srcOrd="4" destOrd="0" presId="urn:microsoft.com/office/officeart/2008/layout/VerticalAccentList"/>
    <dgm:cxn modelId="{B04FC2E5-0373-4AD1-BC0A-33A75E7DFDF1}" type="presParOf" srcId="{F0233020-1503-4E71-9FE2-C59AD3ACE9E3}" destId="{B4E9250E-7281-4739-B50B-F9F241C19D4F}" srcOrd="5" destOrd="0" presId="urn:microsoft.com/office/officeart/2008/layout/VerticalAccentList"/>
    <dgm:cxn modelId="{9D3F6462-0B63-445C-B471-F0ED9AB4872C}" type="presParOf" srcId="{F0233020-1503-4E71-9FE2-C59AD3ACE9E3}" destId="{61E30D2D-1596-446B-867A-F0B27F48C000}" srcOrd="6" destOrd="0" presId="urn:microsoft.com/office/officeart/2008/layout/VerticalAccentList"/>
    <dgm:cxn modelId="{B7E9AD10-F526-4A11-A2F9-841D835A4646}" type="presParOf" srcId="{F0233020-1503-4E71-9FE2-C59AD3ACE9E3}" destId="{DBC9D1B5-3DBE-4DD3-AA13-A5B0390AC8AE}" srcOrd="7" destOrd="0" presId="urn:microsoft.com/office/officeart/2008/layout/VerticalAccentList"/>
    <dgm:cxn modelId="{89083814-73BD-46E3-9377-5EC5996869EE}" type="presParOf" srcId="{1E01AC7F-71FB-4073-B36E-AA78FDB134C3}" destId="{67248394-44E6-4220-A506-3869BB81E191}" srcOrd="2" destOrd="0" presId="urn:microsoft.com/office/officeart/2008/layout/VerticalAccentList"/>
    <dgm:cxn modelId="{2A7F922D-5DAC-432F-BB50-4C6112AA5C8E}" type="presParOf" srcId="{1E01AC7F-71FB-4073-B36E-AA78FDB134C3}" destId="{813EC96F-3A39-4BA9-A1D2-00841129C5B1}" srcOrd="3" destOrd="0" presId="urn:microsoft.com/office/officeart/2008/layout/VerticalAccentList"/>
    <dgm:cxn modelId="{90ACE5F3-9F43-44F1-A9F8-583CE061FED1}" type="presParOf" srcId="{813EC96F-3A39-4BA9-A1D2-00841129C5B1}" destId="{C0E14271-1D8B-4106-B362-5C4CDDCFCF2F}" srcOrd="0" destOrd="0" presId="urn:microsoft.com/office/officeart/2008/layout/VerticalAccentList"/>
    <dgm:cxn modelId="{9DBAE1A4-4200-4753-91CA-E543F72D859B}" type="presParOf" srcId="{1E01AC7F-71FB-4073-B36E-AA78FDB134C3}" destId="{B9785104-44DD-4529-BDEA-61B923292D90}" srcOrd="4" destOrd="0" presId="urn:microsoft.com/office/officeart/2008/layout/VerticalAccentList"/>
    <dgm:cxn modelId="{EF5002FA-5DBC-46AE-B312-341434EF7A2F}" type="presParOf" srcId="{B9785104-44DD-4529-BDEA-61B923292D90}" destId="{98BAFF73-85D5-451D-85FD-D93226283910}" srcOrd="0" destOrd="0" presId="urn:microsoft.com/office/officeart/2008/layout/VerticalAccentList"/>
    <dgm:cxn modelId="{CAAF56FB-2880-4A9B-B424-BA5B3A44B144}" type="presParOf" srcId="{B9785104-44DD-4529-BDEA-61B923292D90}" destId="{BB540B74-8CED-460A-A51B-C42768415631}" srcOrd="1" destOrd="0" presId="urn:microsoft.com/office/officeart/2008/layout/VerticalAccentList"/>
    <dgm:cxn modelId="{0C03ECFC-9233-488D-82BB-FE21A168E57D}" type="presParOf" srcId="{B9785104-44DD-4529-BDEA-61B923292D90}" destId="{B35657AE-8B46-498D-95F4-B2BBB3E775D0}" srcOrd="2" destOrd="0" presId="urn:microsoft.com/office/officeart/2008/layout/VerticalAccentList"/>
    <dgm:cxn modelId="{10D4AC8D-66DD-4153-8ED8-FDFFD2E75D32}" type="presParOf" srcId="{B9785104-44DD-4529-BDEA-61B923292D90}" destId="{755B1BA6-874A-46AB-8D98-87FDB5DE0F36}" srcOrd="3" destOrd="0" presId="urn:microsoft.com/office/officeart/2008/layout/VerticalAccentList"/>
    <dgm:cxn modelId="{1A61EB3D-62E9-4DA1-AC23-8E28FB114763}" type="presParOf" srcId="{B9785104-44DD-4529-BDEA-61B923292D90}" destId="{486200E7-1859-4F57-B8D2-4A2138EB1471}" srcOrd="4" destOrd="0" presId="urn:microsoft.com/office/officeart/2008/layout/VerticalAccentList"/>
    <dgm:cxn modelId="{DB2950CA-6BEA-4690-9945-DA9FEA516041}" type="presParOf" srcId="{B9785104-44DD-4529-BDEA-61B923292D90}" destId="{488C2945-0646-43A9-A0E8-949670042FBE}" srcOrd="5" destOrd="0" presId="urn:microsoft.com/office/officeart/2008/layout/VerticalAccentList"/>
    <dgm:cxn modelId="{BB352D23-A6ED-48E1-9ECE-8CC2E825F5D1}" type="presParOf" srcId="{B9785104-44DD-4529-BDEA-61B923292D90}" destId="{94939F5E-7A7D-409E-8F33-5DAE3D9A8EC4}" srcOrd="6" destOrd="0" presId="urn:microsoft.com/office/officeart/2008/layout/VerticalAccentList"/>
    <dgm:cxn modelId="{195C294D-5450-40DC-955E-BBEE62A48209}" type="presParOf" srcId="{B9785104-44DD-4529-BDEA-61B923292D90}" destId="{33813E8A-893E-45A7-A7C9-70620569C06D}" srcOrd="7" destOrd="0" presId="urn:microsoft.com/office/officeart/2008/layout/VerticalAccentList"/>
    <dgm:cxn modelId="{6AEC6638-A85A-4CC4-86CA-DA1384BEFF68}" type="presParOf" srcId="{1E01AC7F-71FB-4073-B36E-AA78FDB134C3}" destId="{7A86980C-4FD1-43BB-9317-E356207C6241}" srcOrd="5" destOrd="0" presId="urn:microsoft.com/office/officeart/2008/layout/VerticalAccentList"/>
    <dgm:cxn modelId="{98358E68-3B27-4DB7-982F-3363AF6D58B2}" type="presParOf" srcId="{1E01AC7F-71FB-4073-B36E-AA78FDB134C3}" destId="{5417A8B8-8436-4042-97A1-8AFF0E57701C}" srcOrd="6" destOrd="0" presId="urn:microsoft.com/office/officeart/2008/layout/VerticalAccentList"/>
    <dgm:cxn modelId="{42669032-F7A9-4BB9-8189-2F6D7C96DB49}" type="presParOf" srcId="{5417A8B8-8436-4042-97A1-8AFF0E57701C}" destId="{0294FFB1-BF59-4547-9839-BB54D3945D81}" srcOrd="0" destOrd="0" presId="urn:microsoft.com/office/officeart/2008/layout/VerticalAccentList"/>
    <dgm:cxn modelId="{A859259F-1F9E-42C4-9688-B4CE68FF9BD9}" type="presParOf" srcId="{1E01AC7F-71FB-4073-B36E-AA78FDB134C3}" destId="{3A3A7929-15F7-4E05-B04B-ED0D58E740DD}" srcOrd="7" destOrd="0" presId="urn:microsoft.com/office/officeart/2008/layout/VerticalAccentList"/>
    <dgm:cxn modelId="{1A0E609B-1004-47AA-A5D6-BB422E167FF9}" type="presParOf" srcId="{3A3A7929-15F7-4E05-B04B-ED0D58E740DD}" destId="{C0A304D2-ABDC-417C-91A6-D80281896DE9}" srcOrd="0" destOrd="0" presId="urn:microsoft.com/office/officeart/2008/layout/VerticalAccentList"/>
    <dgm:cxn modelId="{B2BB4785-5633-4D51-832E-D69104051877}" type="presParOf" srcId="{3A3A7929-15F7-4E05-B04B-ED0D58E740DD}" destId="{B0E5F935-E25C-4E0D-AF5E-C2E6B223C614}" srcOrd="1" destOrd="0" presId="urn:microsoft.com/office/officeart/2008/layout/VerticalAccentList"/>
    <dgm:cxn modelId="{346535B7-CDC9-45BC-9D6A-6D1FCA60347C}" type="presParOf" srcId="{3A3A7929-15F7-4E05-B04B-ED0D58E740DD}" destId="{9A274C08-2E42-46A0-BFF5-B9DA1380C656}" srcOrd="2" destOrd="0" presId="urn:microsoft.com/office/officeart/2008/layout/VerticalAccentList"/>
    <dgm:cxn modelId="{D5389ECE-3EF6-472B-B5E7-35A90E897D23}" type="presParOf" srcId="{3A3A7929-15F7-4E05-B04B-ED0D58E740DD}" destId="{0ABFDEC3-92B6-407F-98A3-15A9185F22B6}" srcOrd="3" destOrd="0" presId="urn:microsoft.com/office/officeart/2008/layout/VerticalAccentList"/>
    <dgm:cxn modelId="{76B43EE3-1DDD-495D-A92E-08E82A4BCD2A}" type="presParOf" srcId="{3A3A7929-15F7-4E05-B04B-ED0D58E740DD}" destId="{E99F0DDF-50A7-43A7-AFC5-CA15BE02538F}" srcOrd="4" destOrd="0" presId="urn:microsoft.com/office/officeart/2008/layout/VerticalAccentList"/>
    <dgm:cxn modelId="{040B298E-0302-4960-A1B4-CD6172B49C63}" type="presParOf" srcId="{3A3A7929-15F7-4E05-B04B-ED0D58E740DD}" destId="{E150EFED-C9A0-48C2-AE27-4399F33CD4FC}" srcOrd="5" destOrd="0" presId="urn:microsoft.com/office/officeart/2008/layout/VerticalAccentList"/>
    <dgm:cxn modelId="{FC4AF215-0FF7-4B82-BCCB-80DAA9AA17F5}" type="presParOf" srcId="{3A3A7929-15F7-4E05-B04B-ED0D58E740DD}" destId="{8A72EF29-D8F5-4B59-9346-BC86BD6ECB27}" srcOrd="6" destOrd="0" presId="urn:microsoft.com/office/officeart/2008/layout/VerticalAccentList"/>
    <dgm:cxn modelId="{DAE9B141-7A9D-42B2-8E57-FFDB0B55E66E}" type="presParOf" srcId="{3A3A7929-15F7-4E05-B04B-ED0D58E740DD}" destId="{A32775CB-64CD-4E75-A1B0-BC7D2AF93A8F}" srcOrd="7" destOrd="0" presId="urn:microsoft.com/office/officeart/2008/layout/VerticalAccentList"/>
    <dgm:cxn modelId="{A04E27CB-887B-467D-AD46-5AE92817255B}" type="presParOf" srcId="{1E01AC7F-71FB-4073-B36E-AA78FDB134C3}" destId="{FD655BDE-7D6D-4D4C-99BF-097F9E098271}" srcOrd="8" destOrd="0" presId="urn:microsoft.com/office/officeart/2008/layout/VerticalAccentList"/>
    <dgm:cxn modelId="{7F9B4E5C-7EBA-4D9E-8728-01E065298B5E}" type="presParOf" srcId="{1E01AC7F-71FB-4073-B36E-AA78FDB134C3}" destId="{77523CF1-34D2-47B7-9AFC-3E6557D1F987}" srcOrd="9" destOrd="0" presId="urn:microsoft.com/office/officeart/2008/layout/VerticalAccentList"/>
    <dgm:cxn modelId="{89D96F9D-D26D-41FC-AA27-92082AF61101}" type="presParOf" srcId="{77523CF1-34D2-47B7-9AFC-3E6557D1F987}" destId="{90A21226-95CC-4043-AB0B-D1CEBD333FE1}" srcOrd="0" destOrd="0" presId="urn:microsoft.com/office/officeart/2008/layout/VerticalAccentList"/>
    <dgm:cxn modelId="{858CFF4D-D5E0-43E4-B4CE-F77DE4CCA30E}" type="presParOf" srcId="{1E01AC7F-71FB-4073-B36E-AA78FDB134C3}" destId="{10A72483-6805-497D-8C76-2C8C45A6FD8D}" srcOrd="10" destOrd="0" presId="urn:microsoft.com/office/officeart/2008/layout/VerticalAccentList"/>
    <dgm:cxn modelId="{20E1747C-6F63-421E-80DB-D8C3CAC544E2}" type="presParOf" srcId="{10A72483-6805-497D-8C76-2C8C45A6FD8D}" destId="{F12D48F5-9C4F-4F3F-BD50-8589C70D4C9C}" srcOrd="0" destOrd="0" presId="urn:microsoft.com/office/officeart/2008/layout/VerticalAccentList"/>
    <dgm:cxn modelId="{B934DCE3-1D29-42D0-9463-121E45EB5F3A}" type="presParOf" srcId="{10A72483-6805-497D-8C76-2C8C45A6FD8D}" destId="{C46DC9AD-EACF-4F4D-BD23-238C4A1F836E}" srcOrd="1" destOrd="0" presId="urn:microsoft.com/office/officeart/2008/layout/VerticalAccentList"/>
    <dgm:cxn modelId="{19D20341-6D2B-4D53-A4D8-DFD180D2502B}" type="presParOf" srcId="{10A72483-6805-497D-8C76-2C8C45A6FD8D}" destId="{1F457264-B766-4E6D-ACB1-ED47744B1EE3}" srcOrd="2" destOrd="0" presId="urn:microsoft.com/office/officeart/2008/layout/VerticalAccentList"/>
    <dgm:cxn modelId="{2DC02B58-E6F3-4128-A970-392751063789}" type="presParOf" srcId="{10A72483-6805-497D-8C76-2C8C45A6FD8D}" destId="{3AE65D7F-14A9-40DD-8778-DED6ED3A108B}" srcOrd="3" destOrd="0" presId="urn:microsoft.com/office/officeart/2008/layout/VerticalAccentList"/>
    <dgm:cxn modelId="{EAE00199-EF43-4BB2-9A0A-45A8F4DB2226}" type="presParOf" srcId="{10A72483-6805-497D-8C76-2C8C45A6FD8D}" destId="{D378AE78-F9A6-4A22-A982-760DDF84F18E}" srcOrd="4" destOrd="0" presId="urn:microsoft.com/office/officeart/2008/layout/VerticalAccentList"/>
    <dgm:cxn modelId="{FFD870F8-E15C-4AD2-89BB-99F372D72815}" type="presParOf" srcId="{10A72483-6805-497D-8C76-2C8C45A6FD8D}" destId="{6F324852-EA49-443F-96AB-7ECA7962DE9A}" srcOrd="5" destOrd="0" presId="urn:microsoft.com/office/officeart/2008/layout/VerticalAccentList"/>
    <dgm:cxn modelId="{686B22D5-8832-45FD-94B6-35678945C6D1}" type="presParOf" srcId="{10A72483-6805-497D-8C76-2C8C45A6FD8D}" destId="{12A33C30-3B62-46D3-BE9B-6A272E6BB6DB}" srcOrd="6" destOrd="0" presId="urn:microsoft.com/office/officeart/2008/layout/VerticalAccentList"/>
    <dgm:cxn modelId="{EEC18BE5-FBFA-4256-90F7-84FED4A828F8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12.G.CO.3 -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7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F35556DA-C7BE-4459-BC62-417BE73FAF59}" type="presOf" srcId="{98713FB6-15CE-4E97-A060-C7AC674814FB}" destId="{1E01AC7F-71FB-4073-B36E-AA78FDB134C3}" srcOrd="0" destOrd="0" presId="urn:microsoft.com/office/officeart/2008/layout/VerticalAccentList"/>
    <dgm:cxn modelId="{A932F889-4695-42E9-ADDC-CEB7D57F896E}" type="presOf" srcId="{9B66A682-78FA-4CDE-B8EA-7D1F37CA3F74}" destId="{A32775CB-64CD-4E75-A1B0-BC7D2AF93A8F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AB4C6371-11ED-4F7D-B954-51CEA9532E8C}" type="presOf" srcId="{315A30D1-F7FC-447A-850E-4366E887068B}" destId="{493CC205-273B-43D2-8147-A968DB37E418}" srcOrd="0" destOrd="0" presId="urn:microsoft.com/office/officeart/2008/layout/VerticalAccentList"/>
    <dgm:cxn modelId="{E11E9CD0-F419-481C-AF03-909CE4D71AEB}" type="presOf" srcId="{59ABC1E4-CC41-4B4C-84C9-D4B755AE581F}" destId="{90A21226-95CC-4043-AB0B-D1CEBD333FE1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FD37679B-8CB1-4197-8F57-C6810A40B89C}" type="presOf" srcId="{BB6E9DFA-E2FD-4354-8ECF-BAC02F532D3B}" destId="{C0E14271-1D8B-4106-B362-5C4CDDCFCF2F}" srcOrd="0" destOrd="0" presId="urn:microsoft.com/office/officeart/2008/layout/VerticalAccentList"/>
    <dgm:cxn modelId="{BBAFDDBA-6595-4991-A4CF-114ACD404076}" type="presOf" srcId="{2811F4B0-C6E9-478C-9A00-159ED70320EE}" destId="{33813E8A-893E-45A7-A7C9-70620569C06D}" srcOrd="0" destOrd="0" presId="urn:microsoft.com/office/officeart/2008/layout/VerticalAccentList"/>
    <dgm:cxn modelId="{F58AA609-DAB2-4D17-B2BF-919558918746}" type="presOf" srcId="{C09FB694-A32C-46F3-AFD6-BE11093F3CD9}" destId="{0294FFB1-BF59-4547-9839-BB54D3945D81}" srcOrd="0" destOrd="0" presId="urn:microsoft.com/office/officeart/2008/layout/VerticalAccentList"/>
    <dgm:cxn modelId="{B90E181D-7FBA-46B7-8CBF-CB0C1EAD61BA}" type="presOf" srcId="{70D8EF60-521A-4A4A-8346-F9EA77C52882}" destId="{161A454F-62C3-4B8F-9581-D2989EDE88F5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B6BD2EAE-D587-4E1D-9A7C-1A15D68CAC37}" type="presOf" srcId="{78FE3CF9-498F-460F-96F9-957C692112CB}" destId="{DBC9D1B5-3DBE-4DD3-AA13-A5B0390AC8AE}" srcOrd="0" destOrd="0" presId="urn:microsoft.com/office/officeart/2008/layout/VerticalAccentList"/>
    <dgm:cxn modelId="{30CF7900-1D69-4C7B-8A99-578A5F0871E5}" type="presParOf" srcId="{1E01AC7F-71FB-4073-B36E-AA78FDB134C3}" destId="{7CF7E04C-5460-4766-B5EE-B32CE3BEA830}" srcOrd="0" destOrd="0" presId="urn:microsoft.com/office/officeart/2008/layout/VerticalAccentList"/>
    <dgm:cxn modelId="{0FCC9622-7171-481D-8E45-B8D0A6953FA0}" type="presParOf" srcId="{7CF7E04C-5460-4766-B5EE-B32CE3BEA830}" destId="{493CC205-273B-43D2-8147-A968DB37E418}" srcOrd="0" destOrd="0" presId="urn:microsoft.com/office/officeart/2008/layout/VerticalAccentList"/>
    <dgm:cxn modelId="{C7DB03B6-3261-42E2-981C-AD2CCDAF57ED}" type="presParOf" srcId="{1E01AC7F-71FB-4073-B36E-AA78FDB134C3}" destId="{F0233020-1503-4E71-9FE2-C59AD3ACE9E3}" srcOrd="1" destOrd="0" presId="urn:microsoft.com/office/officeart/2008/layout/VerticalAccentList"/>
    <dgm:cxn modelId="{E742C727-59BB-496D-B570-41C0938C3DB5}" type="presParOf" srcId="{F0233020-1503-4E71-9FE2-C59AD3ACE9E3}" destId="{532AE816-276E-462A-9C91-330A61206488}" srcOrd="0" destOrd="0" presId="urn:microsoft.com/office/officeart/2008/layout/VerticalAccentList"/>
    <dgm:cxn modelId="{96FEC22D-5FF8-46A1-8903-AAFBB233C8F0}" type="presParOf" srcId="{F0233020-1503-4E71-9FE2-C59AD3ACE9E3}" destId="{0DD470E0-9193-4CE3-A89C-643E67A92E4B}" srcOrd="1" destOrd="0" presId="urn:microsoft.com/office/officeart/2008/layout/VerticalAccentList"/>
    <dgm:cxn modelId="{3173A693-4C15-489A-B510-08D3101AC4F9}" type="presParOf" srcId="{F0233020-1503-4E71-9FE2-C59AD3ACE9E3}" destId="{F3464CB9-6E04-468B-A868-24C79FAE1E6B}" srcOrd="2" destOrd="0" presId="urn:microsoft.com/office/officeart/2008/layout/VerticalAccentList"/>
    <dgm:cxn modelId="{197B34ED-07AF-4238-A4DD-EF482FDDBC1E}" type="presParOf" srcId="{F0233020-1503-4E71-9FE2-C59AD3ACE9E3}" destId="{A3D0E4E1-885E-48A1-8250-F99B96636F28}" srcOrd="3" destOrd="0" presId="urn:microsoft.com/office/officeart/2008/layout/VerticalAccentList"/>
    <dgm:cxn modelId="{01235FAD-8176-4EF6-A89E-E939830AFC30}" type="presParOf" srcId="{F0233020-1503-4E71-9FE2-C59AD3ACE9E3}" destId="{2CBDA0D0-94ED-4D16-875E-4BC2168D2B3C}" srcOrd="4" destOrd="0" presId="urn:microsoft.com/office/officeart/2008/layout/VerticalAccentList"/>
    <dgm:cxn modelId="{1AB0F872-1A70-4E10-B8CD-FD12FD1F7F12}" type="presParOf" srcId="{F0233020-1503-4E71-9FE2-C59AD3ACE9E3}" destId="{B4E9250E-7281-4739-B50B-F9F241C19D4F}" srcOrd="5" destOrd="0" presId="urn:microsoft.com/office/officeart/2008/layout/VerticalAccentList"/>
    <dgm:cxn modelId="{1F056FE2-AD4C-4B1B-B602-7A7D547C97B4}" type="presParOf" srcId="{F0233020-1503-4E71-9FE2-C59AD3ACE9E3}" destId="{61E30D2D-1596-446B-867A-F0B27F48C000}" srcOrd="6" destOrd="0" presId="urn:microsoft.com/office/officeart/2008/layout/VerticalAccentList"/>
    <dgm:cxn modelId="{13F2BC9A-508D-44DB-8079-4B7A67201D60}" type="presParOf" srcId="{F0233020-1503-4E71-9FE2-C59AD3ACE9E3}" destId="{DBC9D1B5-3DBE-4DD3-AA13-A5B0390AC8AE}" srcOrd="7" destOrd="0" presId="urn:microsoft.com/office/officeart/2008/layout/VerticalAccentList"/>
    <dgm:cxn modelId="{8347D43E-34C3-40A8-8CC7-437F4F808441}" type="presParOf" srcId="{1E01AC7F-71FB-4073-B36E-AA78FDB134C3}" destId="{67248394-44E6-4220-A506-3869BB81E191}" srcOrd="2" destOrd="0" presId="urn:microsoft.com/office/officeart/2008/layout/VerticalAccentList"/>
    <dgm:cxn modelId="{93894B9A-45FD-49F0-8E78-951501E2E177}" type="presParOf" srcId="{1E01AC7F-71FB-4073-B36E-AA78FDB134C3}" destId="{813EC96F-3A39-4BA9-A1D2-00841129C5B1}" srcOrd="3" destOrd="0" presId="urn:microsoft.com/office/officeart/2008/layout/VerticalAccentList"/>
    <dgm:cxn modelId="{8FD582DF-DA6F-40B7-8ABC-EFEC60E9B873}" type="presParOf" srcId="{813EC96F-3A39-4BA9-A1D2-00841129C5B1}" destId="{C0E14271-1D8B-4106-B362-5C4CDDCFCF2F}" srcOrd="0" destOrd="0" presId="urn:microsoft.com/office/officeart/2008/layout/VerticalAccentList"/>
    <dgm:cxn modelId="{64840043-AED7-41CF-B49F-9FAEA31057E9}" type="presParOf" srcId="{1E01AC7F-71FB-4073-B36E-AA78FDB134C3}" destId="{B9785104-44DD-4529-BDEA-61B923292D90}" srcOrd="4" destOrd="0" presId="urn:microsoft.com/office/officeart/2008/layout/VerticalAccentList"/>
    <dgm:cxn modelId="{61412EDA-3F46-411A-A472-3297E52FFD4E}" type="presParOf" srcId="{B9785104-44DD-4529-BDEA-61B923292D90}" destId="{98BAFF73-85D5-451D-85FD-D93226283910}" srcOrd="0" destOrd="0" presId="urn:microsoft.com/office/officeart/2008/layout/VerticalAccentList"/>
    <dgm:cxn modelId="{EFB55102-2C95-4AD5-A1C0-632AA34C04C0}" type="presParOf" srcId="{B9785104-44DD-4529-BDEA-61B923292D90}" destId="{BB540B74-8CED-460A-A51B-C42768415631}" srcOrd="1" destOrd="0" presId="urn:microsoft.com/office/officeart/2008/layout/VerticalAccentList"/>
    <dgm:cxn modelId="{1EDFB1C7-5B08-4328-B399-BD4B43D8187C}" type="presParOf" srcId="{B9785104-44DD-4529-BDEA-61B923292D90}" destId="{B35657AE-8B46-498D-95F4-B2BBB3E775D0}" srcOrd="2" destOrd="0" presId="urn:microsoft.com/office/officeart/2008/layout/VerticalAccentList"/>
    <dgm:cxn modelId="{E64352D6-6328-4CCC-B576-285378FF410F}" type="presParOf" srcId="{B9785104-44DD-4529-BDEA-61B923292D90}" destId="{755B1BA6-874A-46AB-8D98-87FDB5DE0F36}" srcOrd="3" destOrd="0" presId="urn:microsoft.com/office/officeart/2008/layout/VerticalAccentList"/>
    <dgm:cxn modelId="{64917F57-90C3-4A66-BA39-0DF0DACDC17C}" type="presParOf" srcId="{B9785104-44DD-4529-BDEA-61B923292D90}" destId="{486200E7-1859-4F57-B8D2-4A2138EB1471}" srcOrd="4" destOrd="0" presId="urn:microsoft.com/office/officeart/2008/layout/VerticalAccentList"/>
    <dgm:cxn modelId="{D9887D53-807B-4847-BB85-9A0115453585}" type="presParOf" srcId="{B9785104-44DD-4529-BDEA-61B923292D90}" destId="{488C2945-0646-43A9-A0E8-949670042FBE}" srcOrd="5" destOrd="0" presId="urn:microsoft.com/office/officeart/2008/layout/VerticalAccentList"/>
    <dgm:cxn modelId="{B254DFF8-049C-4560-B5DD-1C091E0629FF}" type="presParOf" srcId="{B9785104-44DD-4529-BDEA-61B923292D90}" destId="{94939F5E-7A7D-409E-8F33-5DAE3D9A8EC4}" srcOrd="6" destOrd="0" presId="urn:microsoft.com/office/officeart/2008/layout/VerticalAccentList"/>
    <dgm:cxn modelId="{8D8D0843-550B-4C46-B9D2-B2707660DA19}" type="presParOf" srcId="{B9785104-44DD-4529-BDEA-61B923292D90}" destId="{33813E8A-893E-45A7-A7C9-70620569C06D}" srcOrd="7" destOrd="0" presId="urn:microsoft.com/office/officeart/2008/layout/VerticalAccentList"/>
    <dgm:cxn modelId="{2C580855-5605-43E4-B837-5FD69C75F494}" type="presParOf" srcId="{1E01AC7F-71FB-4073-B36E-AA78FDB134C3}" destId="{7A86980C-4FD1-43BB-9317-E356207C6241}" srcOrd="5" destOrd="0" presId="urn:microsoft.com/office/officeart/2008/layout/VerticalAccentList"/>
    <dgm:cxn modelId="{30672135-68F3-40D8-9653-79212E4969F9}" type="presParOf" srcId="{1E01AC7F-71FB-4073-B36E-AA78FDB134C3}" destId="{5417A8B8-8436-4042-97A1-8AFF0E57701C}" srcOrd="6" destOrd="0" presId="urn:microsoft.com/office/officeart/2008/layout/VerticalAccentList"/>
    <dgm:cxn modelId="{E1BEED52-96CB-4DB8-AC66-0AE6E7687603}" type="presParOf" srcId="{5417A8B8-8436-4042-97A1-8AFF0E57701C}" destId="{0294FFB1-BF59-4547-9839-BB54D3945D81}" srcOrd="0" destOrd="0" presId="urn:microsoft.com/office/officeart/2008/layout/VerticalAccentList"/>
    <dgm:cxn modelId="{8D3A88E5-FD78-45D1-ADA1-2534FAB1E2D0}" type="presParOf" srcId="{1E01AC7F-71FB-4073-B36E-AA78FDB134C3}" destId="{3A3A7929-15F7-4E05-B04B-ED0D58E740DD}" srcOrd="7" destOrd="0" presId="urn:microsoft.com/office/officeart/2008/layout/VerticalAccentList"/>
    <dgm:cxn modelId="{2AFF5417-E530-4872-9C25-88A82E5879AA}" type="presParOf" srcId="{3A3A7929-15F7-4E05-B04B-ED0D58E740DD}" destId="{C0A304D2-ABDC-417C-91A6-D80281896DE9}" srcOrd="0" destOrd="0" presId="urn:microsoft.com/office/officeart/2008/layout/VerticalAccentList"/>
    <dgm:cxn modelId="{EB0FBAD9-5E37-4350-8AF4-908BB83B729D}" type="presParOf" srcId="{3A3A7929-15F7-4E05-B04B-ED0D58E740DD}" destId="{B0E5F935-E25C-4E0D-AF5E-C2E6B223C614}" srcOrd="1" destOrd="0" presId="urn:microsoft.com/office/officeart/2008/layout/VerticalAccentList"/>
    <dgm:cxn modelId="{1B4CEE80-4BEC-4624-9F0D-D0C302D6ACA3}" type="presParOf" srcId="{3A3A7929-15F7-4E05-B04B-ED0D58E740DD}" destId="{9A274C08-2E42-46A0-BFF5-B9DA1380C656}" srcOrd="2" destOrd="0" presId="urn:microsoft.com/office/officeart/2008/layout/VerticalAccentList"/>
    <dgm:cxn modelId="{CA85B652-D6FB-4A4A-A9A3-60ED41B60443}" type="presParOf" srcId="{3A3A7929-15F7-4E05-B04B-ED0D58E740DD}" destId="{0ABFDEC3-92B6-407F-98A3-15A9185F22B6}" srcOrd="3" destOrd="0" presId="urn:microsoft.com/office/officeart/2008/layout/VerticalAccentList"/>
    <dgm:cxn modelId="{57361FDB-8362-401E-B927-546D3B0DBE4A}" type="presParOf" srcId="{3A3A7929-15F7-4E05-B04B-ED0D58E740DD}" destId="{E99F0DDF-50A7-43A7-AFC5-CA15BE02538F}" srcOrd="4" destOrd="0" presId="urn:microsoft.com/office/officeart/2008/layout/VerticalAccentList"/>
    <dgm:cxn modelId="{B2FD6937-F52D-4E14-BA90-E6A22E292A52}" type="presParOf" srcId="{3A3A7929-15F7-4E05-B04B-ED0D58E740DD}" destId="{E150EFED-C9A0-48C2-AE27-4399F33CD4FC}" srcOrd="5" destOrd="0" presId="urn:microsoft.com/office/officeart/2008/layout/VerticalAccentList"/>
    <dgm:cxn modelId="{CC3E6C4A-A0AE-4CB0-846A-9C5346A0DB88}" type="presParOf" srcId="{3A3A7929-15F7-4E05-B04B-ED0D58E740DD}" destId="{8A72EF29-D8F5-4B59-9346-BC86BD6ECB27}" srcOrd="6" destOrd="0" presId="urn:microsoft.com/office/officeart/2008/layout/VerticalAccentList"/>
    <dgm:cxn modelId="{F4A90FB1-C3AE-4B88-A0C6-C8ED06EBDED8}" type="presParOf" srcId="{3A3A7929-15F7-4E05-B04B-ED0D58E740DD}" destId="{A32775CB-64CD-4E75-A1B0-BC7D2AF93A8F}" srcOrd="7" destOrd="0" presId="urn:microsoft.com/office/officeart/2008/layout/VerticalAccentList"/>
    <dgm:cxn modelId="{40F30E9E-72C6-4572-AA02-B8F1EC6B94A4}" type="presParOf" srcId="{1E01AC7F-71FB-4073-B36E-AA78FDB134C3}" destId="{FD655BDE-7D6D-4D4C-99BF-097F9E098271}" srcOrd="8" destOrd="0" presId="urn:microsoft.com/office/officeart/2008/layout/VerticalAccentList"/>
    <dgm:cxn modelId="{10D07A17-7EFD-4324-BDB9-EF993CB7A258}" type="presParOf" srcId="{1E01AC7F-71FB-4073-B36E-AA78FDB134C3}" destId="{77523CF1-34D2-47B7-9AFC-3E6557D1F987}" srcOrd="9" destOrd="0" presId="urn:microsoft.com/office/officeart/2008/layout/VerticalAccentList"/>
    <dgm:cxn modelId="{1B3498C6-45F6-4B71-AD19-B714757BBC7D}" type="presParOf" srcId="{77523CF1-34D2-47B7-9AFC-3E6557D1F987}" destId="{90A21226-95CC-4043-AB0B-D1CEBD333FE1}" srcOrd="0" destOrd="0" presId="urn:microsoft.com/office/officeart/2008/layout/VerticalAccentList"/>
    <dgm:cxn modelId="{054B815D-8395-4708-81AB-64C4C7A9B263}" type="presParOf" srcId="{1E01AC7F-71FB-4073-B36E-AA78FDB134C3}" destId="{10A72483-6805-497D-8C76-2C8C45A6FD8D}" srcOrd="10" destOrd="0" presId="urn:microsoft.com/office/officeart/2008/layout/VerticalAccentList"/>
    <dgm:cxn modelId="{E7D922CB-9E49-4BC5-AD0A-F498A6264940}" type="presParOf" srcId="{10A72483-6805-497D-8C76-2C8C45A6FD8D}" destId="{F12D48F5-9C4F-4F3F-BD50-8589C70D4C9C}" srcOrd="0" destOrd="0" presId="urn:microsoft.com/office/officeart/2008/layout/VerticalAccentList"/>
    <dgm:cxn modelId="{5564A17F-5D96-409A-B811-EA2A6E29D3FE}" type="presParOf" srcId="{10A72483-6805-497D-8C76-2C8C45A6FD8D}" destId="{C46DC9AD-EACF-4F4D-BD23-238C4A1F836E}" srcOrd="1" destOrd="0" presId="urn:microsoft.com/office/officeart/2008/layout/VerticalAccentList"/>
    <dgm:cxn modelId="{D5F01A03-1F5D-44AB-803C-5B80D7CC707E}" type="presParOf" srcId="{10A72483-6805-497D-8C76-2C8C45A6FD8D}" destId="{1F457264-B766-4E6D-ACB1-ED47744B1EE3}" srcOrd="2" destOrd="0" presId="urn:microsoft.com/office/officeart/2008/layout/VerticalAccentList"/>
    <dgm:cxn modelId="{EC6C65FB-B48B-4B44-9826-DF498BD1D728}" type="presParOf" srcId="{10A72483-6805-497D-8C76-2C8C45A6FD8D}" destId="{3AE65D7F-14A9-40DD-8778-DED6ED3A108B}" srcOrd="3" destOrd="0" presId="urn:microsoft.com/office/officeart/2008/layout/VerticalAccentList"/>
    <dgm:cxn modelId="{97F334D0-EFE5-42D5-91FE-4770CC08788A}" type="presParOf" srcId="{10A72483-6805-497D-8C76-2C8C45A6FD8D}" destId="{D378AE78-F9A6-4A22-A982-760DDF84F18E}" srcOrd="4" destOrd="0" presId="urn:microsoft.com/office/officeart/2008/layout/VerticalAccentList"/>
    <dgm:cxn modelId="{5CD6666D-E5A0-422D-823F-A7015206CF14}" type="presParOf" srcId="{10A72483-6805-497D-8C76-2C8C45A6FD8D}" destId="{6F324852-EA49-443F-96AB-7ECA7962DE9A}" srcOrd="5" destOrd="0" presId="urn:microsoft.com/office/officeart/2008/layout/VerticalAccentList"/>
    <dgm:cxn modelId="{30B11020-B585-4081-BA2F-D0D6D3E8454A}" type="presParOf" srcId="{10A72483-6805-497D-8C76-2C8C45A6FD8D}" destId="{12A33C30-3B62-46D3-BE9B-6A272E6BB6DB}" srcOrd="6" destOrd="0" presId="urn:microsoft.com/office/officeart/2008/layout/VerticalAccentList"/>
    <dgm:cxn modelId="{D405E8CF-DEF6-43BD-9666-FB0F87AB4365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12.G.CO.3 -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8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F047BC-4869-49C3-BC52-3B5B2598CD84}" type="presOf" srcId="{78FE3CF9-498F-460F-96F9-957C692112CB}" destId="{DBC9D1B5-3DBE-4DD3-AA13-A5B0390AC8AE}" srcOrd="0" destOrd="0" presId="urn:microsoft.com/office/officeart/2008/layout/VerticalAccentList"/>
    <dgm:cxn modelId="{89A080BA-BD1E-46FA-9B35-5FD3B31FF00D}" type="presOf" srcId="{59ABC1E4-CC41-4B4C-84C9-D4B755AE581F}" destId="{90A21226-95CC-4043-AB0B-D1CEBD333FE1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FB7E0E25-E32D-45D7-B595-CE49CEE79C2F}" type="presOf" srcId="{2811F4B0-C6E9-478C-9A00-159ED70320EE}" destId="{33813E8A-893E-45A7-A7C9-70620569C06D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7CA7EF2D-E8DE-4CD9-87A5-7427654876A4}" type="presOf" srcId="{BB6E9DFA-E2FD-4354-8ECF-BAC02F532D3B}" destId="{C0E14271-1D8B-4106-B362-5C4CDDCFCF2F}" srcOrd="0" destOrd="0" presId="urn:microsoft.com/office/officeart/2008/layout/VerticalAccentList"/>
    <dgm:cxn modelId="{A2A94915-0411-4347-9D82-7ECA1375FEC2}" type="presOf" srcId="{315A30D1-F7FC-447A-850E-4366E887068B}" destId="{493CC205-273B-43D2-8147-A968DB37E418}" srcOrd="0" destOrd="0" presId="urn:microsoft.com/office/officeart/2008/layout/VerticalAccentList"/>
    <dgm:cxn modelId="{A04C19C1-3423-41D9-965D-93E2F51D1A9B}" type="presOf" srcId="{C09FB694-A32C-46F3-AFD6-BE11093F3CD9}" destId="{0294FFB1-BF59-4547-9839-BB54D3945D81}" srcOrd="0" destOrd="0" presId="urn:microsoft.com/office/officeart/2008/layout/VerticalAccentList"/>
    <dgm:cxn modelId="{FB2C6FFA-DA14-4C7B-A8BA-F9F0BB191DCC}" type="presOf" srcId="{70D8EF60-521A-4A4A-8346-F9EA77C52882}" destId="{161A454F-62C3-4B8F-9581-D2989EDE88F5}" srcOrd="0" destOrd="0" presId="urn:microsoft.com/office/officeart/2008/layout/VerticalAccentList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F8425307-C97D-4F58-92EF-2022CA2B6513}" type="presOf" srcId="{9B66A682-78FA-4CDE-B8EA-7D1F37CA3F74}" destId="{A32775CB-64CD-4E75-A1B0-BC7D2AF93A8F}" srcOrd="0" destOrd="0" presId="urn:microsoft.com/office/officeart/2008/layout/VerticalAccentList"/>
    <dgm:cxn modelId="{8D56FEDB-1AA2-4F6C-8A99-FAD7642E6DB0}" type="presOf" srcId="{98713FB6-15CE-4E97-A060-C7AC674814FB}" destId="{1E01AC7F-71FB-4073-B36E-AA78FDB134C3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946EABF4-AE46-40A4-A34B-4FAD39FE9AC7}" type="presParOf" srcId="{1E01AC7F-71FB-4073-B36E-AA78FDB134C3}" destId="{7CF7E04C-5460-4766-B5EE-B32CE3BEA830}" srcOrd="0" destOrd="0" presId="urn:microsoft.com/office/officeart/2008/layout/VerticalAccentList"/>
    <dgm:cxn modelId="{38FACB28-A40A-46CF-A874-CB0295D116B3}" type="presParOf" srcId="{7CF7E04C-5460-4766-B5EE-B32CE3BEA830}" destId="{493CC205-273B-43D2-8147-A968DB37E418}" srcOrd="0" destOrd="0" presId="urn:microsoft.com/office/officeart/2008/layout/VerticalAccentList"/>
    <dgm:cxn modelId="{718A63E3-5FE4-411E-A2B0-73EF2F75C65D}" type="presParOf" srcId="{1E01AC7F-71FB-4073-B36E-AA78FDB134C3}" destId="{F0233020-1503-4E71-9FE2-C59AD3ACE9E3}" srcOrd="1" destOrd="0" presId="urn:microsoft.com/office/officeart/2008/layout/VerticalAccentList"/>
    <dgm:cxn modelId="{7A87ADAF-6432-44A6-A0D9-42D4BB5A7CFC}" type="presParOf" srcId="{F0233020-1503-4E71-9FE2-C59AD3ACE9E3}" destId="{532AE816-276E-462A-9C91-330A61206488}" srcOrd="0" destOrd="0" presId="urn:microsoft.com/office/officeart/2008/layout/VerticalAccentList"/>
    <dgm:cxn modelId="{4C6A77AB-5947-49CF-ABE9-9060C0E36298}" type="presParOf" srcId="{F0233020-1503-4E71-9FE2-C59AD3ACE9E3}" destId="{0DD470E0-9193-4CE3-A89C-643E67A92E4B}" srcOrd="1" destOrd="0" presId="urn:microsoft.com/office/officeart/2008/layout/VerticalAccentList"/>
    <dgm:cxn modelId="{F0CD45C2-B133-4B7B-A2AD-10020D3B23DC}" type="presParOf" srcId="{F0233020-1503-4E71-9FE2-C59AD3ACE9E3}" destId="{F3464CB9-6E04-468B-A868-24C79FAE1E6B}" srcOrd="2" destOrd="0" presId="urn:microsoft.com/office/officeart/2008/layout/VerticalAccentList"/>
    <dgm:cxn modelId="{2884F3BD-F296-44DD-BD55-9181D5AD562B}" type="presParOf" srcId="{F0233020-1503-4E71-9FE2-C59AD3ACE9E3}" destId="{A3D0E4E1-885E-48A1-8250-F99B96636F28}" srcOrd="3" destOrd="0" presId="urn:microsoft.com/office/officeart/2008/layout/VerticalAccentList"/>
    <dgm:cxn modelId="{26DBCEEF-CE1F-45CA-BFFE-B7EF6076245D}" type="presParOf" srcId="{F0233020-1503-4E71-9FE2-C59AD3ACE9E3}" destId="{2CBDA0D0-94ED-4D16-875E-4BC2168D2B3C}" srcOrd="4" destOrd="0" presId="urn:microsoft.com/office/officeart/2008/layout/VerticalAccentList"/>
    <dgm:cxn modelId="{ECF7C59E-13F8-4CFB-9089-E1B6DBC69A4D}" type="presParOf" srcId="{F0233020-1503-4E71-9FE2-C59AD3ACE9E3}" destId="{B4E9250E-7281-4739-B50B-F9F241C19D4F}" srcOrd="5" destOrd="0" presId="urn:microsoft.com/office/officeart/2008/layout/VerticalAccentList"/>
    <dgm:cxn modelId="{A6B78321-794B-44FC-92E1-588D00CE0591}" type="presParOf" srcId="{F0233020-1503-4E71-9FE2-C59AD3ACE9E3}" destId="{61E30D2D-1596-446B-867A-F0B27F48C000}" srcOrd="6" destOrd="0" presId="urn:microsoft.com/office/officeart/2008/layout/VerticalAccentList"/>
    <dgm:cxn modelId="{18ED4604-2D9C-47B6-AAFE-73363F7CC5C8}" type="presParOf" srcId="{F0233020-1503-4E71-9FE2-C59AD3ACE9E3}" destId="{DBC9D1B5-3DBE-4DD3-AA13-A5B0390AC8AE}" srcOrd="7" destOrd="0" presId="urn:microsoft.com/office/officeart/2008/layout/VerticalAccentList"/>
    <dgm:cxn modelId="{667BB282-9E6F-481D-96B8-9901018D2000}" type="presParOf" srcId="{1E01AC7F-71FB-4073-B36E-AA78FDB134C3}" destId="{67248394-44E6-4220-A506-3869BB81E191}" srcOrd="2" destOrd="0" presId="urn:microsoft.com/office/officeart/2008/layout/VerticalAccentList"/>
    <dgm:cxn modelId="{764A635B-F6A4-4AC7-AE04-F9B552F1CAC8}" type="presParOf" srcId="{1E01AC7F-71FB-4073-B36E-AA78FDB134C3}" destId="{813EC96F-3A39-4BA9-A1D2-00841129C5B1}" srcOrd="3" destOrd="0" presId="urn:microsoft.com/office/officeart/2008/layout/VerticalAccentList"/>
    <dgm:cxn modelId="{12FF4CFB-10EA-45ED-A636-E71190FB752F}" type="presParOf" srcId="{813EC96F-3A39-4BA9-A1D2-00841129C5B1}" destId="{C0E14271-1D8B-4106-B362-5C4CDDCFCF2F}" srcOrd="0" destOrd="0" presId="urn:microsoft.com/office/officeart/2008/layout/VerticalAccentList"/>
    <dgm:cxn modelId="{94134C99-6366-4B57-90FA-D8FCB2D34355}" type="presParOf" srcId="{1E01AC7F-71FB-4073-B36E-AA78FDB134C3}" destId="{B9785104-44DD-4529-BDEA-61B923292D90}" srcOrd="4" destOrd="0" presId="urn:microsoft.com/office/officeart/2008/layout/VerticalAccentList"/>
    <dgm:cxn modelId="{FBA7542E-A9B8-4F7B-B08C-FB55C2668ABD}" type="presParOf" srcId="{B9785104-44DD-4529-BDEA-61B923292D90}" destId="{98BAFF73-85D5-451D-85FD-D93226283910}" srcOrd="0" destOrd="0" presId="urn:microsoft.com/office/officeart/2008/layout/VerticalAccentList"/>
    <dgm:cxn modelId="{607A647D-2F50-4A29-9D9E-E28D74E0324F}" type="presParOf" srcId="{B9785104-44DD-4529-BDEA-61B923292D90}" destId="{BB540B74-8CED-460A-A51B-C42768415631}" srcOrd="1" destOrd="0" presId="urn:microsoft.com/office/officeart/2008/layout/VerticalAccentList"/>
    <dgm:cxn modelId="{915E4EF8-4F5E-4C72-A3E9-DD03CF80FF5A}" type="presParOf" srcId="{B9785104-44DD-4529-BDEA-61B923292D90}" destId="{B35657AE-8B46-498D-95F4-B2BBB3E775D0}" srcOrd="2" destOrd="0" presId="urn:microsoft.com/office/officeart/2008/layout/VerticalAccentList"/>
    <dgm:cxn modelId="{40913C8F-ECE3-4661-AD77-381C21ABF43B}" type="presParOf" srcId="{B9785104-44DD-4529-BDEA-61B923292D90}" destId="{755B1BA6-874A-46AB-8D98-87FDB5DE0F36}" srcOrd="3" destOrd="0" presId="urn:microsoft.com/office/officeart/2008/layout/VerticalAccentList"/>
    <dgm:cxn modelId="{A2E56751-8565-4ECD-AA57-B7DB72286084}" type="presParOf" srcId="{B9785104-44DD-4529-BDEA-61B923292D90}" destId="{486200E7-1859-4F57-B8D2-4A2138EB1471}" srcOrd="4" destOrd="0" presId="urn:microsoft.com/office/officeart/2008/layout/VerticalAccentList"/>
    <dgm:cxn modelId="{788314E5-34E4-4DCF-A6CD-C00D901926F2}" type="presParOf" srcId="{B9785104-44DD-4529-BDEA-61B923292D90}" destId="{488C2945-0646-43A9-A0E8-949670042FBE}" srcOrd="5" destOrd="0" presId="urn:microsoft.com/office/officeart/2008/layout/VerticalAccentList"/>
    <dgm:cxn modelId="{BACBE3D5-D907-4619-8F38-1A42EB8686B0}" type="presParOf" srcId="{B9785104-44DD-4529-BDEA-61B923292D90}" destId="{94939F5E-7A7D-409E-8F33-5DAE3D9A8EC4}" srcOrd="6" destOrd="0" presId="urn:microsoft.com/office/officeart/2008/layout/VerticalAccentList"/>
    <dgm:cxn modelId="{A83FB8AE-8D4E-4424-85BD-B80D4D7ECEDD}" type="presParOf" srcId="{B9785104-44DD-4529-BDEA-61B923292D90}" destId="{33813E8A-893E-45A7-A7C9-70620569C06D}" srcOrd="7" destOrd="0" presId="urn:microsoft.com/office/officeart/2008/layout/VerticalAccentList"/>
    <dgm:cxn modelId="{D5628465-ACCD-4271-886B-531045DF2897}" type="presParOf" srcId="{1E01AC7F-71FB-4073-B36E-AA78FDB134C3}" destId="{7A86980C-4FD1-43BB-9317-E356207C6241}" srcOrd="5" destOrd="0" presId="urn:microsoft.com/office/officeart/2008/layout/VerticalAccentList"/>
    <dgm:cxn modelId="{2D6575CD-2810-41D2-8577-A03C1737ADB6}" type="presParOf" srcId="{1E01AC7F-71FB-4073-B36E-AA78FDB134C3}" destId="{5417A8B8-8436-4042-97A1-8AFF0E57701C}" srcOrd="6" destOrd="0" presId="urn:microsoft.com/office/officeart/2008/layout/VerticalAccentList"/>
    <dgm:cxn modelId="{D913B6C7-50B5-4C37-B19B-016C5CC5E3E6}" type="presParOf" srcId="{5417A8B8-8436-4042-97A1-8AFF0E57701C}" destId="{0294FFB1-BF59-4547-9839-BB54D3945D81}" srcOrd="0" destOrd="0" presId="urn:microsoft.com/office/officeart/2008/layout/VerticalAccentList"/>
    <dgm:cxn modelId="{18AEE3FD-9383-422A-B808-D658E051D2CD}" type="presParOf" srcId="{1E01AC7F-71FB-4073-B36E-AA78FDB134C3}" destId="{3A3A7929-15F7-4E05-B04B-ED0D58E740DD}" srcOrd="7" destOrd="0" presId="urn:microsoft.com/office/officeart/2008/layout/VerticalAccentList"/>
    <dgm:cxn modelId="{B23BD22D-9D34-44D5-B817-AE88647722B6}" type="presParOf" srcId="{3A3A7929-15F7-4E05-B04B-ED0D58E740DD}" destId="{C0A304D2-ABDC-417C-91A6-D80281896DE9}" srcOrd="0" destOrd="0" presId="urn:microsoft.com/office/officeart/2008/layout/VerticalAccentList"/>
    <dgm:cxn modelId="{9AAFF049-019C-4086-AEAB-76486ADE7DC5}" type="presParOf" srcId="{3A3A7929-15F7-4E05-B04B-ED0D58E740DD}" destId="{B0E5F935-E25C-4E0D-AF5E-C2E6B223C614}" srcOrd="1" destOrd="0" presId="urn:microsoft.com/office/officeart/2008/layout/VerticalAccentList"/>
    <dgm:cxn modelId="{3E3CDD24-BDAD-4379-A951-03EDB13F8356}" type="presParOf" srcId="{3A3A7929-15F7-4E05-B04B-ED0D58E740DD}" destId="{9A274C08-2E42-46A0-BFF5-B9DA1380C656}" srcOrd="2" destOrd="0" presId="urn:microsoft.com/office/officeart/2008/layout/VerticalAccentList"/>
    <dgm:cxn modelId="{D7388CF1-7CBD-4787-A814-57804FC3335B}" type="presParOf" srcId="{3A3A7929-15F7-4E05-B04B-ED0D58E740DD}" destId="{0ABFDEC3-92B6-407F-98A3-15A9185F22B6}" srcOrd="3" destOrd="0" presId="urn:microsoft.com/office/officeart/2008/layout/VerticalAccentList"/>
    <dgm:cxn modelId="{93B6B1D1-A385-4D13-81C1-CA81F0844134}" type="presParOf" srcId="{3A3A7929-15F7-4E05-B04B-ED0D58E740DD}" destId="{E99F0DDF-50A7-43A7-AFC5-CA15BE02538F}" srcOrd="4" destOrd="0" presId="urn:microsoft.com/office/officeart/2008/layout/VerticalAccentList"/>
    <dgm:cxn modelId="{41BDBD62-E18B-4A0C-87F4-17B4F2615793}" type="presParOf" srcId="{3A3A7929-15F7-4E05-B04B-ED0D58E740DD}" destId="{E150EFED-C9A0-48C2-AE27-4399F33CD4FC}" srcOrd="5" destOrd="0" presId="urn:microsoft.com/office/officeart/2008/layout/VerticalAccentList"/>
    <dgm:cxn modelId="{1E3EADE3-2443-40FF-9FC6-7E84FA284660}" type="presParOf" srcId="{3A3A7929-15F7-4E05-B04B-ED0D58E740DD}" destId="{8A72EF29-D8F5-4B59-9346-BC86BD6ECB27}" srcOrd="6" destOrd="0" presId="urn:microsoft.com/office/officeart/2008/layout/VerticalAccentList"/>
    <dgm:cxn modelId="{9BC371FB-2C91-4199-9AC7-5ED11A6F7A59}" type="presParOf" srcId="{3A3A7929-15F7-4E05-B04B-ED0D58E740DD}" destId="{A32775CB-64CD-4E75-A1B0-BC7D2AF93A8F}" srcOrd="7" destOrd="0" presId="urn:microsoft.com/office/officeart/2008/layout/VerticalAccentList"/>
    <dgm:cxn modelId="{1042A8A2-3808-4C3A-BFDE-693A0D2210E9}" type="presParOf" srcId="{1E01AC7F-71FB-4073-B36E-AA78FDB134C3}" destId="{FD655BDE-7D6D-4D4C-99BF-097F9E098271}" srcOrd="8" destOrd="0" presId="urn:microsoft.com/office/officeart/2008/layout/VerticalAccentList"/>
    <dgm:cxn modelId="{CA7153E7-8FDD-41E0-8458-AF0FF25F7EFF}" type="presParOf" srcId="{1E01AC7F-71FB-4073-B36E-AA78FDB134C3}" destId="{77523CF1-34D2-47B7-9AFC-3E6557D1F987}" srcOrd="9" destOrd="0" presId="urn:microsoft.com/office/officeart/2008/layout/VerticalAccentList"/>
    <dgm:cxn modelId="{4C3FDCAE-1B74-4206-9EF8-08CFE801130D}" type="presParOf" srcId="{77523CF1-34D2-47B7-9AFC-3E6557D1F987}" destId="{90A21226-95CC-4043-AB0B-D1CEBD333FE1}" srcOrd="0" destOrd="0" presId="urn:microsoft.com/office/officeart/2008/layout/VerticalAccentList"/>
    <dgm:cxn modelId="{1BDC609F-858C-4BDF-84BE-0582292B3DBD}" type="presParOf" srcId="{1E01AC7F-71FB-4073-B36E-AA78FDB134C3}" destId="{10A72483-6805-497D-8C76-2C8C45A6FD8D}" srcOrd="10" destOrd="0" presId="urn:microsoft.com/office/officeart/2008/layout/VerticalAccentList"/>
    <dgm:cxn modelId="{3F18D514-F068-4637-8647-250A5646C8C9}" type="presParOf" srcId="{10A72483-6805-497D-8C76-2C8C45A6FD8D}" destId="{F12D48F5-9C4F-4F3F-BD50-8589C70D4C9C}" srcOrd="0" destOrd="0" presId="urn:microsoft.com/office/officeart/2008/layout/VerticalAccentList"/>
    <dgm:cxn modelId="{64A02F31-F1CB-40B3-A007-BF833CB54E26}" type="presParOf" srcId="{10A72483-6805-497D-8C76-2C8C45A6FD8D}" destId="{C46DC9AD-EACF-4F4D-BD23-238C4A1F836E}" srcOrd="1" destOrd="0" presId="urn:microsoft.com/office/officeart/2008/layout/VerticalAccentList"/>
    <dgm:cxn modelId="{630B9032-5E6C-4095-8E1B-A3A00AC5BDBF}" type="presParOf" srcId="{10A72483-6805-497D-8C76-2C8C45A6FD8D}" destId="{1F457264-B766-4E6D-ACB1-ED47744B1EE3}" srcOrd="2" destOrd="0" presId="urn:microsoft.com/office/officeart/2008/layout/VerticalAccentList"/>
    <dgm:cxn modelId="{1E54FDC1-BCCC-4C62-9511-7BD6A80716B1}" type="presParOf" srcId="{10A72483-6805-497D-8C76-2C8C45A6FD8D}" destId="{3AE65D7F-14A9-40DD-8778-DED6ED3A108B}" srcOrd="3" destOrd="0" presId="urn:microsoft.com/office/officeart/2008/layout/VerticalAccentList"/>
    <dgm:cxn modelId="{A5F8DA83-255A-4577-8F00-D75FB78ED354}" type="presParOf" srcId="{10A72483-6805-497D-8C76-2C8C45A6FD8D}" destId="{D378AE78-F9A6-4A22-A982-760DDF84F18E}" srcOrd="4" destOrd="0" presId="urn:microsoft.com/office/officeart/2008/layout/VerticalAccentList"/>
    <dgm:cxn modelId="{3A2FA9C9-1825-4617-B45C-A7BFA94764D4}" type="presParOf" srcId="{10A72483-6805-497D-8C76-2C8C45A6FD8D}" destId="{6F324852-EA49-443F-96AB-7ECA7962DE9A}" srcOrd="5" destOrd="0" presId="urn:microsoft.com/office/officeart/2008/layout/VerticalAccentList"/>
    <dgm:cxn modelId="{875DBA70-2DCE-424D-99D0-7EBD83217B78}" type="presParOf" srcId="{10A72483-6805-497D-8C76-2C8C45A6FD8D}" destId="{12A33C30-3B62-46D3-BE9B-6A272E6BB6DB}" srcOrd="6" destOrd="0" presId="urn:microsoft.com/office/officeart/2008/layout/VerticalAccentList"/>
    <dgm:cxn modelId="{6E2D4F51-41A6-466C-A296-EC87BBD110D5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9CF5A2A5-A665-4F22-BE4B-BA33993E89FA}" type="presOf" srcId="{BC5E312D-E28E-4D11-A228-2AB09988AFAA}" destId="{93E9F125-E230-4D62-A003-4E98B6415AD8}" srcOrd="0" destOrd="1" presId="urn:microsoft.com/office/officeart/2005/8/layout/list1"/>
    <dgm:cxn modelId="{690F1C4C-526A-4395-905B-ABD4DAB0167A}" type="presOf" srcId="{B60D22E2-DF11-4C55-91CE-356054B2C2FB}" destId="{B857914E-9934-4187-90CC-E15F8B3BF5A0}" srcOrd="1" destOrd="0" presId="urn:microsoft.com/office/officeart/2005/8/layout/list1"/>
    <dgm:cxn modelId="{5C98C412-BF23-4A8E-B997-741E9EFDEBD5}" type="presOf" srcId="{B933FD44-B95D-4435-BA39-6F3D9011A221}" destId="{F1C37390-8CD7-4571-AD10-5BE081073425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1237C3A1-BC13-4C7A-B82A-71DE1EC5B6E6}" type="presOf" srcId="{CBBD5AB2-330A-4714-8479-E42EB8787384}" destId="{93E9F125-E230-4D62-A003-4E98B6415AD8}" srcOrd="0" destOrd="0" presId="urn:microsoft.com/office/officeart/2005/8/layout/list1"/>
    <dgm:cxn modelId="{8852028C-06EA-4E12-8FB2-959E7F340CDD}" type="presOf" srcId="{FE6C782C-5BAC-477B-B276-A6472DF408E1}" destId="{96120DCF-A2C8-4AB9-8B2E-58974ED1D5DD}" srcOrd="0" destOrd="0" presId="urn:microsoft.com/office/officeart/2005/8/layout/list1"/>
    <dgm:cxn modelId="{E41F9227-0DAE-4817-9B45-65BDCB14C022}" type="presOf" srcId="{FE6C782C-5BAC-477B-B276-A6472DF408E1}" destId="{C19619EE-3A82-4B50-97DA-01E1CFB00227}" srcOrd="1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F8E9DA8B-BF65-4995-B322-16D4561C91DE}" type="presOf" srcId="{B60D22E2-DF11-4C55-91CE-356054B2C2FB}" destId="{FADEE533-269B-47F3-9B31-7AF8ACEC57DA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D59D141C-4DC5-494C-9681-81EEAA5C9A2A}" type="presOf" srcId="{3DD4DAA3-AB02-49F7-9531-CE92D82418F5}" destId="{2A86AD56-BC4E-4A76-B11C-2EB83CCC2BEF}" srcOrd="0" destOrd="0" presId="urn:microsoft.com/office/officeart/2005/8/layout/list1"/>
    <dgm:cxn modelId="{02D400E6-E314-4110-9C1F-B3AA19D2A830}" type="presOf" srcId="{B933FD44-B95D-4435-BA39-6F3D9011A221}" destId="{F0A182B1-817D-48B8-BA76-29D3A7F74063}" srcOrd="1" destOrd="0" presId="urn:microsoft.com/office/officeart/2005/8/layout/list1"/>
    <dgm:cxn modelId="{E1A03A67-4DAF-453F-8CB6-5E408AF623B7}" type="presOf" srcId="{FC80056C-BC24-480B-8DBF-24EAB50F1F37}" destId="{E235C06F-3634-4139-ACD0-B1727B9212E0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DDBB12BD-11A7-4800-A861-DE8A1038A0F8}" type="presOf" srcId="{85429640-BFCC-4174-B0BE-AABF3A2CE8C9}" destId="{80AD99A8-49E0-4475-B1CA-4EA53C3317ED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1A8B8F02-33E7-4737-90A7-879AE7010E62}" type="presParOf" srcId="{80AD99A8-49E0-4475-B1CA-4EA53C3317ED}" destId="{58FFDBAC-AAF6-412E-892E-8FF04990365A}" srcOrd="0" destOrd="0" presId="urn:microsoft.com/office/officeart/2005/8/layout/list1"/>
    <dgm:cxn modelId="{B8AF0108-20EF-4F8E-AC5E-828851C05835}" type="presParOf" srcId="{58FFDBAC-AAF6-412E-892E-8FF04990365A}" destId="{96120DCF-A2C8-4AB9-8B2E-58974ED1D5DD}" srcOrd="0" destOrd="0" presId="urn:microsoft.com/office/officeart/2005/8/layout/list1"/>
    <dgm:cxn modelId="{E38A2951-80CF-42C3-9E42-322A09610BEC}" type="presParOf" srcId="{58FFDBAC-AAF6-412E-892E-8FF04990365A}" destId="{C19619EE-3A82-4B50-97DA-01E1CFB00227}" srcOrd="1" destOrd="0" presId="urn:microsoft.com/office/officeart/2005/8/layout/list1"/>
    <dgm:cxn modelId="{743C13BF-F365-4130-882C-0141821E6880}" type="presParOf" srcId="{80AD99A8-49E0-4475-B1CA-4EA53C3317ED}" destId="{C42095DB-D08E-4E35-842F-B1BC388D465E}" srcOrd="1" destOrd="0" presId="urn:microsoft.com/office/officeart/2005/8/layout/list1"/>
    <dgm:cxn modelId="{8A69EEC2-7D47-43C4-9A3E-1DDB2026CFE1}" type="presParOf" srcId="{80AD99A8-49E0-4475-B1CA-4EA53C3317ED}" destId="{93E9F125-E230-4D62-A003-4E98B6415AD8}" srcOrd="2" destOrd="0" presId="urn:microsoft.com/office/officeart/2005/8/layout/list1"/>
    <dgm:cxn modelId="{8602FD8E-7F20-4735-A4B3-DBFAE6C090E4}" type="presParOf" srcId="{80AD99A8-49E0-4475-B1CA-4EA53C3317ED}" destId="{44E456C2-F4F1-4F07-A4C6-998198A239FB}" srcOrd="3" destOrd="0" presId="urn:microsoft.com/office/officeart/2005/8/layout/list1"/>
    <dgm:cxn modelId="{890EF65A-6B35-4C52-B45E-39F0A5D0D67B}" type="presParOf" srcId="{80AD99A8-49E0-4475-B1CA-4EA53C3317ED}" destId="{FEC6F728-8821-478F-A82B-AED53D389CDF}" srcOrd="4" destOrd="0" presId="urn:microsoft.com/office/officeart/2005/8/layout/list1"/>
    <dgm:cxn modelId="{F125BB5D-AECC-4F6A-BBFA-AB730E55041E}" type="presParOf" srcId="{FEC6F728-8821-478F-A82B-AED53D389CDF}" destId="{FADEE533-269B-47F3-9B31-7AF8ACEC57DA}" srcOrd="0" destOrd="0" presId="urn:microsoft.com/office/officeart/2005/8/layout/list1"/>
    <dgm:cxn modelId="{0D3476E0-7399-4292-98DF-8B183D00783E}" type="presParOf" srcId="{FEC6F728-8821-478F-A82B-AED53D389CDF}" destId="{B857914E-9934-4187-90CC-E15F8B3BF5A0}" srcOrd="1" destOrd="0" presId="urn:microsoft.com/office/officeart/2005/8/layout/list1"/>
    <dgm:cxn modelId="{C00B6BA0-9C88-48A9-A475-724855C582EE}" type="presParOf" srcId="{80AD99A8-49E0-4475-B1CA-4EA53C3317ED}" destId="{07DACE34-59E8-4ED2-9D02-FF336905CF32}" srcOrd="5" destOrd="0" presId="urn:microsoft.com/office/officeart/2005/8/layout/list1"/>
    <dgm:cxn modelId="{85BA6222-7BF5-4D91-90C9-0F57420AC99F}" type="presParOf" srcId="{80AD99A8-49E0-4475-B1CA-4EA53C3317ED}" destId="{2A86AD56-BC4E-4A76-B11C-2EB83CCC2BEF}" srcOrd="6" destOrd="0" presId="urn:microsoft.com/office/officeart/2005/8/layout/list1"/>
    <dgm:cxn modelId="{34E003A9-164B-4A69-8573-5B6FBC0586B0}" type="presParOf" srcId="{80AD99A8-49E0-4475-B1CA-4EA53C3317ED}" destId="{408BB8AF-3E32-42EC-A894-EF0F751667A8}" srcOrd="7" destOrd="0" presId="urn:microsoft.com/office/officeart/2005/8/layout/list1"/>
    <dgm:cxn modelId="{486EE1D4-2F63-4954-9A75-BD8EBB0B6C82}" type="presParOf" srcId="{80AD99A8-49E0-4475-B1CA-4EA53C3317ED}" destId="{07B68820-1B6E-4453-A20F-743CA752CD4B}" srcOrd="8" destOrd="0" presId="urn:microsoft.com/office/officeart/2005/8/layout/list1"/>
    <dgm:cxn modelId="{3C61A263-31DF-44E0-9483-AEBA9081C8AE}" type="presParOf" srcId="{07B68820-1B6E-4453-A20F-743CA752CD4B}" destId="{F1C37390-8CD7-4571-AD10-5BE081073425}" srcOrd="0" destOrd="0" presId="urn:microsoft.com/office/officeart/2005/8/layout/list1"/>
    <dgm:cxn modelId="{31DE8D08-1A6B-44AF-864F-342E92C0070C}" type="presParOf" srcId="{07B68820-1B6E-4453-A20F-743CA752CD4B}" destId="{F0A182B1-817D-48B8-BA76-29D3A7F74063}" srcOrd="1" destOrd="0" presId="urn:microsoft.com/office/officeart/2005/8/layout/list1"/>
    <dgm:cxn modelId="{1DA479BF-B678-48AF-AF59-F9683C623900}" type="presParOf" srcId="{80AD99A8-49E0-4475-B1CA-4EA53C3317ED}" destId="{F7C25984-3316-4D87-AC18-99F5F6650CB2}" srcOrd="9" destOrd="0" presId="urn:microsoft.com/office/officeart/2005/8/layout/list1"/>
    <dgm:cxn modelId="{D5A6134B-A756-4221-AD7F-5A252B7B9298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12.G.CO.3 -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8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F047BC-4869-49C3-BC52-3B5B2598CD84}" type="presOf" srcId="{78FE3CF9-498F-460F-96F9-957C692112CB}" destId="{DBC9D1B5-3DBE-4DD3-AA13-A5B0390AC8AE}" srcOrd="0" destOrd="0" presId="urn:microsoft.com/office/officeart/2008/layout/VerticalAccentList"/>
    <dgm:cxn modelId="{89A080BA-BD1E-46FA-9B35-5FD3B31FF00D}" type="presOf" srcId="{59ABC1E4-CC41-4B4C-84C9-D4B755AE581F}" destId="{90A21226-95CC-4043-AB0B-D1CEBD333FE1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FB7E0E25-E32D-45D7-B595-CE49CEE79C2F}" type="presOf" srcId="{2811F4B0-C6E9-478C-9A00-159ED70320EE}" destId="{33813E8A-893E-45A7-A7C9-70620569C06D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7CA7EF2D-E8DE-4CD9-87A5-7427654876A4}" type="presOf" srcId="{BB6E9DFA-E2FD-4354-8ECF-BAC02F532D3B}" destId="{C0E14271-1D8B-4106-B362-5C4CDDCFCF2F}" srcOrd="0" destOrd="0" presId="urn:microsoft.com/office/officeart/2008/layout/VerticalAccentList"/>
    <dgm:cxn modelId="{A2A94915-0411-4347-9D82-7ECA1375FEC2}" type="presOf" srcId="{315A30D1-F7FC-447A-850E-4366E887068B}" destId="{493CC205-273B-43D2-8147-A968DB37E418}" srcOrd="0" destOrd="0" presId="urn:microsoft.com/office/officeart/2008/layout/VerticalAccentList"/>
    <dgm:cxn modelId="{A04C19C1-3423-41D9-965D-93E2F51D1A9B}" type="presOf" srcId="{C09FB694-A32C-46F3-AFD6-BE11093F3CD9}" destId="{0294FFB1-BF59-4547-9839-BB54D3945D81}" srcOrd="0" destOrd="0" presId="urn:microsoft.com/office/officeart/2008/layout/VerticalAccentList"/>
    <dgm:cxn modelId="{FB2C6FFA-DA14-4C7B-A8BA-F9F0BB191DCC}" type="presOf" srcId="{70D8EF60-521A-4A4A-8346-F9EA77C52882}" destId="{161A454F-62C3-4B8F-9581-D2989EDE88F5}" srcOrd="0" destOrd="0" presId="urn:microsoft.com/office/officeart/2008/layout/VerticalAccentList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F8425307-C97D-4F58-92EF-2022CA2B6513}" type="presOf" srcId="{9B66A682-78FA-4CDE-B8EA-7D1F37CA3F74}" destId="{A32775CB-64CD-4E75-A1B0-BC7D2AF93A8F}" srcOrd="0" destOrd="0" presId="urn:microsoft.com/office/officeart/2008/layout/VerticalAccentList"/>
    <dgm:cxn modelId="{8D56FEDB-1AA2-4F6C-8A99-FAD7642E6DB0}" type="presOf" srcId="{98713FB6-15CE-4E97-A060-C7AC674814FB}" destId="{1E01AC7F-71FB-4073-B36E-AA78FDB134C3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946EABF4-AE46-40A4-A34B-4FAD39FE9AC7}" type="presParOf" srcId="{1E01AC7F-71FB-4073-B36E-AA78FDB134C3}" destId="{7CF7E04C-5460-4766-B5EE-B32CE3BEA830}" srcOrd="0" destOrd="0" presId="urn:microsoft.com/office/officeart/2008/layout/VerticalAccentList"/>
    <dgm:cxn modelId="{38FACB28-A40A-46CF-A874-CB0295D116B3}" type="presParOf" srcId="{7CF7E04C-5460-4766-B5EE-B32CE3BEA830}" destId="{493CC205-273B-43D2-8147-A968DB37E418}" srcOrd="0" destOrd="0" presId="urn:microsoft.com/office/officeart/2008/layout/VerticalAccentList"/>
    <dgm:cxn modelId="{718A63E3-5FE4-411E-A2B0-73EF2F75C65D}" type="presParOf" srcId="{1E01AC7F-71FB-4073-B36E-AA78FDB134C3}" destId="{F0233020-1503-4E71-9FE2-C59AD3ACE9E3}" srcOrd="1" destOrd="0" presId="urn:microsoft.com/office/officeart/2008/layout/VerticalAccentList"/>
    <dgm:cxn modelId="{7A87ADAF-6432-44A6-A0D9-42D4BB5A7CFC}" type="presParOf" srcId="{F0233020-1503-4E71-9FE2-C59AD3ACE9E3}" destId="{532AE816-276E-462A-9C91-330A61206488}" srcOrd="0" destOrd="0" presId="urn:microsoft.com/office/officeart/2008/layout/VerticalAccentList"/>
    <dgm:cxn modelId="{4C6A77AB-5947-49CF-ABE9-9060C0E36298}" type="presParOf" srcId="{F0233020-1503-4E71-9FE2-C59AD3ACE9E3}" destId="{0DD470E0-9193-4CE3-A89C-643E67A92E4B}" srcOrd="1" destOrd="0" presId="urn:microsoft.com/office/officeart/2008/layout/VerticalAccentList"/>
    <dgm:cxn modelId="{F0CD45C2-B133-4B7B-A2AD-10020D3B23DC}" type="presParOf" srcId="{F0233020-1503-4E71-9FE2-C59AD3ACE9E3}" destId="{F3464CB9-6E04-468B-A868-24C79FAE1E6B}" srcOrd="2" destOrd="0" presId="urn:microsoft.com/office/officeart/2008/layout/VerticalAccentList"/>
    <dgm:cxn modelId="{2884F3BD-F296-44DD-BD55-9181D5AD562B}" type="presParOf" srcId="{F0233020-1503-4E71-9FE2-C59AD3ACE9E3}" destId="{A3D0E4E1-885E-48A1-8250-F99B96636F28}" srcOrd="3" destOrd="0" presId="urn:microsoft.com/office/officeart/2008/layout/VerticalAccentList"/>
    <dgm:cxn modelId="{26DBCEEF-CE1F-45CA-BFFE-B7EF6076245D}" type="presParOf" srcId="{F0233020-1503-4E71-9FE2-C59AD3ACE9E3}" destId="{2CBDA0D0-94ED-4D16-875E-4BC2168D2B3C}" srcOrd="4" destOrd="0" presId="urn:microsoft.com/office/officeart/2008/layout/VerticalAccentList"/>
    <dgm:cxn modelId="{ECF7C59E-13F8-4CFB-9089-E1B6DBC69A4D}" type="presParOf" srcId="{F0233020-1503-4E71-9FE2-C59AD3ACE9E3}" destId="{B4E9250E-7281-4739-B50B-F9F241C19D4F}" srcOrd="5" destOrd="0" presId="urn:microsoft.com/office/officeart/2008/layout/VerticalAccentList"/>
    <dgm:cxn modelId="{A6B78321-794B-44FC-92E1-588D00CE0591}" type="presParOf" srcId="{F0233020-1503-4E71-9FE2-C59AD3ACE9E3}" destId="{61E30D2D-1596-446B-867A-F0B27F48C000}" srcOrd="6" destOrd="0" presId="urn:microsoft.com/office/officeart/2008/layout/VerticalAccentList"/>
    <dgm:cxn modelId="{18ED4604-2D9C-47B6-AAFE-73363F7CC5C8}" type="presParOf" srcId="{F0233020-1503-4E71-9FE2-C59AD3ACE9E3}" destId="{DBC9D1B5-3DBE-4DD3-AA13-A5B0390AC8AE}" srcOrd="7" destOrd="0" presId="urn:microsoft.com/office/officeart/2008/layout/VerticalAccentList"/>
    <dgm:cxn modelId="{667BB282-9E6F-481D-96B8-9901018D2000}" type="presParOf" srcId="{1E01AC7F-71FB-4073-B36E-AA78FDB134C3}" destId="{67248394-44E6-4220-A506-3869BB81E191}" srcOrd="2" destOrd="0" presId="urn:microsoft.com/office/officeart/2008/layout/VerticalAccentList"/>
    <dgm:cxn modelId="{764A635B-F6A4-4AC7-AE04-F9B552F1CAC8}" type="presParOf" srcId="{1E01AC7F-71FB-4073-B36E-AA78FDB134C3}" destId="{813EC96F-3A39-4BA9-A1D2-00841129C5B1}" srcOrd="3" destOrd="0" presId="urn:microsoft.com/office/officeart/2008/layout/VerticalAccentList"/>
    <dgm:cxn modelId="{12FF4CFB-10EA-45ED-A636-E71190FB752F}" type="presParOf" srcId="{813EC96F-3A39-4BA9-A1D2-00841129C5B1}" destId="{C0E14271-1D8B-4106-B362-5C4CDDCFCF2F}" srcOrd="0" destOrd="0" presId="urn:microsoft.com/office/officeart/2008/layout/VerticalAccentList"/>
    <dgm:cxn modelId="{94134C99-6366-4B57-90FA-D8FCB2D34355}" type="presParOf" srcId="{1E01AC7F-71FB-4073-B36E-AA78FDB134C3}" destId="{B9785104-44DD-4529-BDEA-61B923292D90}" srcOrd="4" destOrd="0" presId="urn:microsoft.com/office/officeart/2008/layout/VerticalAccentList"/>
    <dgm:cxn modelId="{FBA7542E-A9B8-4F7B-B08C-FB55C2668ABD}" type="presParOf" srcId="{B9785104-44DD-4529-BDEA-61B923292D90}" destId="{98BAFF73-85D5-451D-85FD-D93226283910}" srcOrd="0" destOrd="0" presId="urn:microsoft.com/office/officeart/2008/layout/VerticalAccentList"/>
    <dgm:cxn modelId="{607A647D-2F50-4A29-9D9E-E28D74E0324F}" type="presParOf" srcId="{B9785104-44DD-4529-BDEA-61B923292D90}" destId="{BB540B74-8CED-460A-A51B-C42768415631}" srcOrd="1" destOrd="0" presId="urn:microsoft.com/office/officeart/2008/layout/VerticalAccentList"/>
    <dgm:cxn modelId="{915E4EF8-4F5E-4C72-A3E9-DD03CF80FF5A}" type="presParOf" srcId="{B9785104-44DD-4529-BDEA-61B923292D90}" destId="{B35657AE-8B46-498D-95F4-B2BBB3E775D0}" srcOrd="2" destOrd="0" presId="urn:microsoft.com/office/officeart/2008/layout/VerticalAccentList"/>
    <dgm:cxn modelId="{40913C8F-ECE3-4661-AD77-381C21ABF43B}" type="presParOf" srcId="{B9785104-44DD-4529-BDEA-61B923292D90}" destId="{755B1BA6-874A-46AB-8D98-87FDB5DE0F36}" srcOrd="3" destOrd="0" presId="urn:microsoft.com/office/officeart/2008/layout/VerticalAccentList"/>
    <dgm:cxn modelId="{A2E56751-8565-4ECD-AA57-B7DB72286084}" type="presParOf" srcId="{B9785104-44DD-4529-BDEA-61B923292D90}" destId="{486200E7-1859-4F57-B8D2-4A2138EB1471}" srcOrd="4" destOrd="0" presId="urn:microsoft.com/office/officeart/2008/layout/VerticalAccentList"/>
    <dgm:cxn modelId="{788314E5-34E4-4DCF-A6CD-C00D901926F2}" type="presParOf" srcId="{B9785104-44DD-4529-BDEA-61B923292D90}" destId="{488C2945-0646-43A9-A0E8-949670042FBE}" srcOrd="5" destOrd="0" presId="urn:microsoft.com/office/officeart/2008/layout/VerticalAccentList"/>
    <dgm:cxn modelId="{BACBE3D5-D907-4619-8F38-1A42EB8686B0}" type="presParOf" srcId="{B9785104-44DD-4529-BDEA-61B923292D90}" destId="{94939F5E-7A7D-409E-8F33-5DAE3D9A8EC4}" srcOrd="6" destOrd="0" presId="urn:microsoft.com/office/officeart/2008/layout/VerticalAccentList"/>
    <dgm:cxn modelId="{A83FB8AE-8D4E-4424-85BD-B80D4D7ECEDD}" type="presParOf" srcId="{B9785104-44DD-4529-BDEA-61B923292D90}" destId="{33813E8A-893E-45A7-A7C9-70620569C06D}" srcOrd="7" destOrd="0" presId="urn:microsoft.com/office/officeart/2008/layout/VerticalAccentList"/>
    <dgm:cxn modelId="{D5628465-ACCD-4271-886B-531045DF2897}" type="presParOf" srcId="{1E01AC7F-71FB-4073-B36E-AA78FDB134C3}" destId="{7A86980C-4FD1-43BB-9317-E356207C6241}" srcOrd="5" destOrd="0" presId="urn:microsoft.com/office/officeart/2008/layout/VerticalAccentList"/>
    <dgm:cxn modelId="{2D6575CD-2810-41D2-8577-A03C1737ADB6}" type="presParOf" srcId="{1E01AC7F-71FB-4073-B36E-AA78FDB134C3}" destId="{5417A8B8-8436-4042-97A1-8AFF0E57701C}" srcOrd="6" destOrd="0" presId="urn:microsoft.com/office/officeart/2008/layout/VerticalAccentList"/>
    <dgm:cxn modelId="{D913B6C7-50B5-4C37-B19B-016C5CC5E3E6}" type="presParOf" srcId="{5417A8B8-8436-4042-97A1-8AFF0E57701C}" destId="{0294FFB1-BF59-4547-9839-BB54D3945D81}" srcOrd="0" destOrd="0" presId="urn:microsoft.com/office/officeart/2008/layout/VerticalAccentList"/>
    <dgm:cxn modelId="{18AEE3FD-9383-422A-B808-D658E051D2CD}" type="presParOf" srcId="{1E01AC7F-71FB-4073-B36E-AA78FDB134C3}" destId="{3A3A7929-15F7-4E05-B04B-ED0D58E740DD}" srcOrd="7" destOrd="0" presId="urn:microsoft.com/office/officeart/2008/layout/VerticalAccentList"/>
    <dgm:cxn modelId="{B23BD22D-9D34-44D5-B817-AE88647722B6}" type="presParOf" srcId="{3A3A7929-15F7-4E05-B04B-ED0D58E740DD}" destId="{C0A304D2-ABDC-417C-91A6-D80281896DE9}" srcOrd="0" destOrd="0" presId="urn:microsoft.com/office/officeart/2008/layout/VerticalAccentList"/>
    <dgm:cxn modelId="{9AAFF049-019C-4086-AEAB-76486ADE7DC5}" type="presParOf" srcId="{3A3A7929-15F7-4E05-B04B-ED0D58E740DD}" destId="{B0E5F935-E25C-4E0D-AF5E-C2E6B223C614}" srcOrd="1" destOrd="0" presId="urn:microsoft.com/office/officeart/2008/layout/VerticalAccentList"/>
    <dgm:cxn modelId="{3E3CDD24-BDAD-4379-A951-03EDB13F8356}" type="presParOf" srcId="{3A3A7929-15F7-4E05-B04B-ED0D58E740DD}" destId="{9A274C08-2E42-46A0-BFF5-B9DA1380C656}" srcOrd="2" destOrd="0" presId="urn:microsoft.com/office/officeart/2008/layout/VerticalAccentList"/>
    <dgm:cxn modelId="{D7388CF1-7CBD-4787-A814-57804FC3335B}" type="presParOf" srcId="{3A3A7929-15F7-4E05-B04B-ED0D58E740DD}" destId="{0ABFDEC3-92B6-407F-98A3-15A9185F22B6}" srcOrd="3" destOrd="0" presId="urn:microsoft.com/office/officeart/2008/layout/VerticalAccentList"/>
    <dgm:cxn modelId="{93B6B1D1-A385-4D13-81C1-CA81F0844134}" type="presParOf" srcId="{3A3A7929-15F7-4E05-B04B-ED0D58E740DD}" destId="{E99F0DDF-50A7-43A7-AFC5-CA15BE02538F}" srcOrd="4" destOrd="0" presId="urn:microsoft.com/office/officeart/2008/layout/VerticalAccentList"/>
    <dgm:cxn modelId="{41BDBD62-E18B-4A0C-87F4-17B4F2615793}" type="presParOf" srcId="{3A3A7929-15F7-4E05-B04B-ED0D58E740DD}" destId="{E150EFED-C9A0-48C2-AE27-4399F33CD4FC}" srcOrd="5" destOrd="0" presId="urn:microsoft.com/office/officeart/2008/layout/VerticalAccentList"/>
    <dgm:cxn modelId="{1E3EADE3-2443-40FF-9FC6-7E84FA284660}" type="presParOf" srcId="{3A3A7929-15F7-4E05-B04B-ED0D58E740DD}" destId="{8A72EF29-D8F5-4B59-9346-BC86BD6ECB27}" srcOrd="6" destOrd="0" presId="urn:microsoft.com/office/officeart/2008/layout/VerticalAccentList"/>
    <dgm:cxn modelId="{9BC371FB-2C91-4199-9AC7-5ED11A6F7A59}" type="presParOf" srcId="{3A3A7929-15F7-4E05-B04B-ED0D58E740DD}" destId="{A32775CB-64CD-4E75-A1B0-BC7D2AF93A8F}" srcOrd="7" destOrd="0" presId="urn:microsoft.com/office/officeart/2008/layout/VerticalAccentList"/>
    <dgm:cxn modelId="{1042A8A2-3808-4C3A-BFDE-693A0D2210E9}" type="presParOf" srcId="{1E01AC7F-71FB-4073-B36E-AA78FDB134C3}" destId="{FD655BDE-7D6D-4D4C-99BF-097F9E098271}" srcOrd="8" destOrd="0" presId="urn:microsoft.com/office/officeart/2008/layout/VerticalAccentList"/>
    <dgm:cxn modelId="{CA7153E7-8FDD-41E0-8458-AF0FF25F7EFF}" type="presParOf" srcId="{1E01AC7F-71FB-4073-B36E-AA78FDB134C3}" destId="{77523CF1-34D2-47B7-9AFC-3E6557D1F987}" srcOrd="9" destOrd="0" presId="urn:microsoft.com/office/officeart/2008/layout/VerticalAccentList"/>
    <dgm:cxn modelId="{4C3FDCAE-1B74-4206-9EF8-08CFE801130D}" type="presParOf" srcId="{77523CF1-34D2-47B7-9AFC-3E6557D1F987}" destId="{90A21226-95CC-4043-AB0B-D1CEBD333FE1}" srcOrd="0" destOrd="0" presId="urn:microsoft.com/office/officeart/2008/layout/VerticalAccentList"/>
    <dgm:cxn modelId="{1BDC609F-858C-4BDF-84BE-0582292B3DBD}" type="presParOf" srcId="{1E01AC7F-71FB-4073-B36E-AA78FDB134C3}" destId="{10A72483-6805-497D-8C76-2C8C45A6FD8D}" srcOrd="10" destOrd="0" presId="urn:microsoft.com/office/officeart/2008/layout/VerticalAccentList"/>
    <dgm:cxn modelId="{3F18D514-F068-4637-8647-250A5646C8C9}" type="presParOf" srcId="{10A72483-6805-497D-8C76-2C8C45A6FD8D}" destId="{F12D48F5-9C4F-4F3F-BD50-8589C70D4C9C}" srcOrd="0" destOrd="0" presId="urn:microsoft.com/office/officeart/2008/layout/VerticalAccentList"/>
    <dgm:cxn modelId="{64A02F31-F1CB-40B3-A007-BF833CB54E26}" type="presParOf" srcId="{10A72483-6805-497D-8C76-2C8C45A6FD8D}" destId="{C46DC9AD-EACF-4F4D-BD23-238C4A1F836E}" srcOrd="1" destOrd="0" presId="urn:microsoft.com/office/officeart/2008/layout/VerticalAccentList"/>
    <dgm:cxn modelId="{630B9032-5E6C-4095-8E1B-A3A00AC5BDBF}" type="presParOf" srcId="{10A72483-6805-497D-8C76-2C8C45A6FD8D}" destId="{1F457264-B766-4E6D-ACB1-ED47744B1EE3}" srcOrd="2" destOrd="0" presId="urn:microsoft.com/office/officeart/2008/layout/VerticalAccentList"/>
    <dgm:cxn modelId="{1E54FDC1-BCCC-4C62-9511-7BD6A80716B1}" type="presParOf" srcId="{10A72483-6805-497D-8C76-2C8C45A6FD8D}" destId="{3AE65D7F-14A9-40DD-8778-DED6ED3A108B}" srcOrd="3" destOrd="0" presId="urn:microsoft.com/office/officeart/2008/layout/VerticalAccentList"/>
    <dgm:cxn modelId="{A5F8DA83-255A-4577-8F00-D75FB78ED354}" type="presParOf" srcId="{10A72483-6805-497D-8C76-2C8C45A6FD8D}" destId="{D378AE78-F9A6-4A22-A982-760DDF84F18E}" srcOrd="4" destOrd="0" presId="urn:microsoft.com/office/officeart/2008/layout/VerticalAccentList"/>
    <dgm:cxn modelId="{3A2FA9C9-1825-4617-B45C-A7BFA94764D4}" type="presParOf" srcId="{10A72483-6805-497D-8C76-2C8C45A6FD8D}" destId="{6F324852-EA49-443F-96AB-7ECA7962DE9A}" srcOrd="5" destOrd="0" presId="urn:microsoft.com/office/officeart/2008/layout/VerticalAccentList"/>
    <dgm:cxn modelId="{875DBA70-2DCE-424D-99D0-7EBD83217B78}" type="presParOf" srcId="{10A72483-6805-497D-8C76-2C8C45A6FD8D}" destId="{12A33C30-3B62-46D3-BE9B-6A272E6BB6DB}" srcOrd="6" destOrd="0" presId="urn:microsoft.com/office/officeart/2008/layout/VerticalAccentList"/>
    <dgm:cxn modelId="{6E2D4F51-41A6-466C-A296-EC87BBD110D5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12.G.CO.3 -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8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4856EC6A-5EA0-42DB-95A0-4BD387C486A1}" type="presOf" srcId="{70D8EF60-521A-4A4A-8346-F9EA77C52882}" destId="{161A454F-62C3-4B8F-9581-D2989EDE88F5}" srcOrd="0" destOrd="0" presId="urn:microsoft.com/office/officeart/2008/layout/VerticalAccentList"/>
    <dgm:cxn modelId="{5F7D5EA5-EABB-4E79-9C95-4694D78A1D59}" type="presOf" srcId="{78FE3CF9-498F-460F-96F9-957C692112CB}" destId="{DBC9D1B5-3DBE-4DD3-AA13-A5B0390AC8AE}" srcOrd="0" destOrd="0" presId="urn:microsoft.com/office/officeart/2008/layout/VerticalAccentList"/>
    <dgm:cxn modelId="{B3B1820B-BF50-4C90-84EE-6137FCABD5E1}" type="presOf" srcId="{9B66A682-78FA-4CDE-B8EA-7D1F37CA3F74}" destId="{A32775CB-64CD-4E75-A1B0-BC7D2AF93A8F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21D5340C-E216-4604-8E5F-3BC9DDDB525C}" type="presOf" srcId="{315A30D1-F7FC-447A-850E-4366E887068B}" destId="{493CC205-273B-43D2-8147-A968DB37E418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66E02795-876C-4A3A-9FDF-C72C0DD1A515}" type="presOf" srcId="{BB6E9DFA-E2FD-4354-8ECF-BAC02F532D3B}" destId="{C0E14271-1D8B-4106-B362-5C4CDDCFCF2F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A7F0245E-975C-4CF4-B6C1-07BF794BA4C8}" type="presOf" srcId="{C09FB694-A32C-46F3-AFD6-BE11093F3CD9}" destId="{0294FFB1-BF59-4547-9839-BB54D3945D81}" srcOrd="0" destOrd="0" presId="urn:microsoft.com/office/officeart/2008/layout/VerticalAccentList"/>
    <dgm:cxn modelId="{67C42891-E4B3-44A5-A8C3-2C730BFC75B8}" type="presOf" srcId="{98713FB6-15CE-4E97-A060-C7AC674814FB}" destId="{1E01AC7F-71FB-4073-B36E-AA78FDB134C3}" srcOrd="0" destOrd="0" presId="urn:microsoft.com/office/officeart/2008/layout/VerticalAccentList"/>
    <dgm:cxn modelId="{227B4E9B-A7CB-4962-9F05-28E6E456B461}" type="presOf" srcId="{2811F4B0-C6E9-478C-9A00-159ED70320EE}" destId="{33813E8A-893E-45A7-A7C9-70620569C06D}" srcOrd="0" destOrd="0" presId="urn:microsoft.com/office/officeart/2008/layout/VerticalAccentList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70104347-068C-4159-A6B1-07571A431263}" type="presOf" srcId="{59ABC1E4-CC41-4B4C-84C9-D4B755AE581F}" destId="{90A21226-95CC-4043-AB0B-D1CEBD333FE1}" srcOrd="0" destOrd="0" presId="urn:microsoft.com/office/officeart/2008/layout/VerticalAccentList"/>
    <dgm:cxn modelId="{05C307D2-7204-4399-9238-90571CEEB7C6}" type="presParOf" srcId="{1E01AC7F-71FB-4073-B36E-AA78FDB134C3}" destId="{7CF7E04C-5460-4766-B5EE-B32CE3BEA830}" srcOrd="0" destOrd="0" presId="urn:microsoft.com/office/officeart/2008/layout/VerticalAccentList"/>
    <dgm:cxn modelId="{E3B450F7-7A1F-4099-A674-0D36632186ED}" type="presParOf" srcId="{7CF7E04C-5460-4766-B5EE-B32CE3BEA830}" destId="{493CC205-273B-43D2-8147-A968DB37E418}" srcOrd="0" destOrd="0" presId="urn:microsoft.com/office/officeart/2008/layout/VerticalAccentList"/>
    <dgm:cxn modelId="{64F4902A-2DA2-4F6E-B745-48D975C35A82}" type="presParOf" srcId="{1E01AC7F-71FB-4073-B36E-AA78FDB134C3}" destId="{F0233020-1503-4E71-9FE2-C59AD3ACE9E3}" srcOrd="1" destOrd="0" presId="urn:microsoft.com/office/officeart/2008/layout/VerticalAccentList"/>
    <dgm:cxn modelId="{DC9DECBA-E143-46A5-AD95-836299D3021D}" type="presParOf" srcId="{F0233020-1503-4E71-9FE2-C59AD3ACE9E3}" destId="{532AE816-276E-462A-9C91-330A61206488}" srcOrd="0" destOrd="0" presId="urn:microsoft.com/office/officeart/2008/layout/VerticalAccentList"/>
    <dgm:cxn modelId="{28F46684-1C62-47FF-A1A8-B6A36C90F390}" type="presParOf" srcId="{F0233020-1503-4E71-9FE2-C59AD3ACE9E3}" destId="{0DD470E0-9193-4CE3-A89C-643E67A92E4B}" srcOrd="1" destOrd="0" presId="urn:microsoft.com/office/officeart/2008/layout/VerticalAccentList"/>
    <dgm:cxn modelId="{FB566BCE-22A9-4F93-ADCC-A7A4FCC33FA5}" type="presParOf" srcId="{F0233020-1503-4E71-9FE2-C59AD3ACE9E3}" destId="{F3464CB9-6E04-468B-A868-24C79FAE1E6B}" srcOrd="2" destOrd="0" presId="urn:microsoft.com/office/officeart/2008/layout/VerticalAccentList"/>
    <dgm:cxn modelId="{BAB65066-1045-4996-95FC-2C1AC3E32B91}" type="presParOf" srcId="{F0233020-1503-4E71-9FE2-C59AD3ACE9E3}" destId="{A3D0E4E1-885E-48A1-8250-F99B96636F28}" srcOrd="3" destOrd="0" presId="urn:microsoft.com/office/officeart/2008/layout/VerticalAccentList"/>
    <dgm:cxn modelId="{5A68033B-B305-46B4-B793-B8C214FAE454}" type="presParOf" srcId="{F0233020-1503-4E71-9FE2-C59AD3ACE9E3}" destId="{2CBDA0D0-94ED-4D16-875E-4BC2168D2B3C}" srcOrd="4" destOrd="0" presId="urn:microsoft.com/office/officeart/2008/layout/VerticalAccentList"/>
    <dgm:cxn modelId="{E52D3494-8515-4B48-A1FE-172BB61402BD}" type="presParOf" srcId="{F0233020-1503-4E71-9FE2-C59AD3ACE9E3}" destId="{B4E9250E-7281-4739-B50B-F9F241C19D4F}" srcOrd="5" destOrd="0" presId="urn:microsoft.com/office/officeart/2008/layout/VerticalAccentList"/>
    <dgm:cxn modelId="{E0F93403-51FA-411F-BE55-4562FC6A4467}" type="presParOf" srcId="{F0233020-1503-4E71-9FE2-C59AD3ACE9E3}" destId="{61E30D2D-1596-446B-867A-F0B27F48C000}" srcOrd="6" destOrd="0" presId="urn:microsoft.com/office/officeart/2008/layout/VerticalAccentList"/>
    <dgm:cxn modelId="{CBA8E9F4-8C9A-4C68-9E65-7810357AB735}" type="presParOf" srcId="{F0233020-1503-4E71-9FE2-C59AD3ACE9E3}" destId="{DBC9D1B5-3DBE-4DD3-AA13-A5B0390AC8AE}" srcOrd="7" destOrd="0" presId="urn:microsoft.com/office/officeart/2008/layout/VerticalAccentList"/>
    <dgm:cxn modelId="{C3987DD5-9D41-4AF1-8116-2389DF8D1359}" type="presParOf" srcId="{1E01AC7F-71FB-4073-B36E-AA78FDB134C3}" destId="{67248394-44E6-4220-A506-3869BB81E191}" srcOrd="2" destOrd="0" presId="urn:microsoft.com/office/officeart/2008/layout/VerticalAccentList"/>
    <dgm:cxn modelId="{CF99A56C-C2C1-40DF-8C62-15682C2DB73E}" type="presParOf" srcId="{1E01AC7F-71FB-4073-B36E-AA78FDB134C3}" destId="{813EC96F-3A39-4BA9-A1D2-00841129C5B1}" srcOrd="3" destOrd="0" presId="urn:microsoft.com/office/officeart/2008/layout/VerticalAccentList"/>
    <dgm:cxn modelId="{10247207-C9B7-4785-9F7B-AE5A78BA822E}" type="presParOf" srcId="{813EC96F-3A39-4BA9-A1D2-00841129C5B1}" destId="{C0E14271-1D8B-4106-B362-5C4CDDCFCF2F}" srcOrd="0" destOrd="0" presId="urn:microsoft.com/office/officeart/2008/layout/VerticalAccentList"/>
    <dgm:cxn modelId="{9604B8D5-7BD8-48D1-99D7-D6A7F2326F99}" type="presParOf" srcId="{1E01AC7F-71FB-4073-B36E-AA78FDB134C3}" destId="{B9785104-44DD-4529-BDEA-61B923292D90}" srcOrd="4" destOrd="0" presId="urn:microsoft.com/office/officeart/2008/layout/VerticalAccentList"/>
    <dgm:cxn modelId="{38026CDA-A620-4FF4-8445-AD7A69FE2F2F}" type="presParOf" srcId="{B9785104-44DD-4529-BDEA-61B923292D90}" destId="{98BAFF73-85D5-451D-85FD-D93226283910}" srcOrd="0" destOrd="0" presId="urn:microsoft.com/office/officeart/2008/layout/VerticalAccentList"/>
    <dgm:cxn modelId="{2F368B07-975E-4BCB-837B-136DD346443A}" type="presParOf" srcId="{B9785104-44DD-4529-BDEA-61B923292D90}" destId="{BB540B74-8CED-460A-A51B-C42768415631}" srcOrd="1" destOrd="0" presId="urn:microsoft.com/office/officeart/2008/layout/VerticalAccentList"/>
    <dgm:cxn modelId="{4BE459AF-7EB6-480E-A640-C96A085DEF57}" type="presParOf" srcId="{B9785104-44DD-4529-BDEA-61B923292D90}" destId="{B35657AE-8B46-498D-95F4-B2BBB3E775D0}" srcOrd="2" destOrd="0" presId="urn:microsoft.com/office/officeart/2008/layout/VerticalAccentList"/>
    <dgm:cxn modelId="{06E80CAB-D415-413A-89A8-DB496AAE895C}" type="presParOf" srcId="{B9785104-44DD-4529-BDEA-61B923292D90}" destId="{755B1BA6-874A-46AB-8D98-87FDB5DE0F36}" srcOrd="3" destOrd="0" presId="urn:microsoft.com/office/officeart/2008/layout/VerticalAccentList"/>
    <dgm:cxn modelId="{180885D0-9078-40A6-A250-1F68F8CFEA02}" type="presParOf" srcId="{B9785104-44DD-4529-BDEA-61B923292D90}" destId="{486200E7-1859-4F57-B8D2-4A2138EB1471}" srcOrd="4" destOrd="0" presId="urn:microsoft.com/office/officeart/2008/layout/VerticalAccentList"/>
    <dgm:cxn modelId="{D4575E27-868E-4C0C-BB5B-756C763A99FD}" type="presParOf" srcId="{B9785104-44DD-4529-BDEA-61B923292D90}" destId="{488C2945-0646-43A9-A0E8-949670042FBE}" srcOrd="5" destOrd="0" presId="urn:microsoft.com/office/officeart/2008/layout/VerticalAccentList"/>
    <dgm:cxn modelId="{FD1FC74D-B3AA-4A19-B1C2-395C30700EC6}" type="presParOf" srcId="{B9785104-44DD-4529-BDEA-61B923292D90}" destId="{94939F5E-7A7D-409E-8F33-5DAE3D9A8EC4}" srcOrd="6" destOrd="0" presId="urn:microsoft.com/office/officeart/2008/layout/VerticalAccentList"/>
    <dgm:cxn modelId="{CB9DFA2A-B084-4C03-9EC8-BB69D114646E}" type="presParOf" srcId="{B9785104-44DD-4529-BDEA-61B923292D90}" destId="{33813E8A-893E-45A7-A7C9-70620569C06D}" srcOrd="7" destOrd="0" presId="urn:microsoft.com/office/officeart/2008/layout/VerticalAccentList"/>
    <dgm:cxn modelId="{67BDC7D3-4554-4748-8F3C-361643099760}" type="presParOf" srcId="{1E01AC7F-71FB-4073-B36E-AA78FDB134C3}" destId="{7A86980C-4FD1-43BB-9317-E356207C6241}" srcOrd="5" destOrd="0" presId="urn:microsoft.com/office/officeart/2008/layout/VerticalAccentList"/>
    <dgm:cxn modelId="{1D5CDDEB-5352-4DAD-A52E-1717869689FF}" type="presParOf" srcId="{1E01AC7F-71FB-4073-B36E-AA78FDB134C3}" destId="{5417A8B8-8436-4042-97A1-8AFF0E57701C}" srcOrd="6" destOrd="0" presId="urn:microsoft.com/office/officeart/2008/layout/VerticalAccentList"/>
    <dgm:cxn modelId="{74D272CC-01E1-4CB4-9BF4-C9868775363F}" type="presParOf" srcId="{5417A8B8-8436-4042-97A1-8AFF0E57701C}" destId="{0294FFB1-BF59-4547-9839-BB54D3945D81}" srcOrd="0" destOrd="0" presId="urn:microsoft.com/office/officeart/2008/layout/VerticalAccentList"/>
    <dgm:cxn modelId="{2BD5C77D-7ED3-4FD4-BD0F-B20BA1CE51AC}" type="presParOf" srcId="{1E01AC7F-71FB-4073-B36E-AA78FDB134C3}" destId="{3A3A7929-15F7-4E05-B04B-ED0D58E740DD}" srcOrd="7" destOrd="0" presId="urn:microsoft.com/office/officeart/2008/layout/VerticalAccentList"/>
    <dgm:cxn modelId="{A6C1C6E3-3FC9-4E73-AF09-70E191AD3606}" type="presParOf" srcId="{3A3A7929-15F7-4E05-B04B-ED0D58E740DD}" destId="{C0A304D2-ABDC-417C-91A6-D80281896DE9}" srcOrd="0" destOrd="0" presId="urn:microsoft.com/office/officeart/2008/layout/VerticalAccentList"/>
    <dgm:cxn modelId="{D8E6E4C8-0196-44ED-B7B0-E550568F723B}" type="presParOf" srcId="{3A3A7929-15F7-4E05-B04B-ED0D58E740DD}" destId="{B0E5F935-E25C-4E0D-AF5E-C2E6B223C614}" srcOrd="1" destOrd="0" presId="urn:microsoft.com/office/officeart/2008/layout/VerticalAccentList"/>
    <dgm:cxn modelId="{C516AB82-CDE2-4A9F-B6AF-929443F1AF4F}" type="presParOf" srcId="{3A3A7929-15F7-4E05-B04B-ED0D58E740DD}" destId="{9A274C08-2E42-46A0-BFF5-B9DA1380C656}" srcOrd="2" destOrd="0" presId="urn:microsoft.com/office/officeart/2008/layout/VerticalAccentList"/>
    <dgm:cxn modelId="{24CA4A7B-847E-4197-8EF8-1E92C38C3E15}" type="presParOf" srcId="{3A3A7929-15F7-4E05-B04B-ED0D58E740DD}" destId="{0ABFDEC3-92B6-407F-98A3-15A9185F22B6}" srcOrd="3" destOrd="0" presId="urn:microsoft.com/office/officeart/2008/layout/VerticalAccentList"/>
    <dgm:cxn modelId="{FB7CADFC-3622-4448-AC95-CF682BBA8704}" type="presParOf" srcId="{3A3A7929-15F7-4E05-B04B-ED0D58E740DD}" destId="{E99F0DDF-50A7-43A7-AFC5-CA15BE02538F}" srcOrd="4" destOrd="0" presId="urn:microsoft.com/office/officeart/2008/layout/VerticalAccentList"/>
    <dgm:cxn modelId="{7CFF25C4-B979-4E15-99A8-AA2D0AAC56A5}" type="presParOf" srcId="{3A3A7929-15F7-4E05-B04B-ED0D58E740DD}" destId="{E150EFED-C9A0-48C2-AE27-4399F33CD4FC}" srcOrd="5" destOrd="0" presId="urn:microsoft.com/office/officeart/2008/layout/VerticalAccentList"/>
    <dgm:cxn modelId="{D480A631-D8E1-4AA7-9681-7797B5812745}" type="presParOf" srcId="{3A3A7929-15F7-4E05-B04B-ED0D58E740DD}" destId="{8A72EF29-D8F5-4B59-9346-BC86BD6ECB27}" srcOrd="6" destOrd="0" presId="urn:microsoft.com/office/officeart/2008/layout/VerticalAccentList"/>
    <dgm:cxn modelId="{078E9E19-6D59-46E3-9BED-F2C87B9E8A67}" type="presParOf" srcId="{3A3A7929-15F7-4E05-B04B-ED0D58E740DD}" destId="{A32775CB-64CD-4E75-A1B0-BC7D2AF93A8F}" srcOrd="7" destOrd="0" presId="urn:microsoft.com/office/officeart/2008/layout/VerticalAccentList"/>
    <dgm:cxn modelId="{71D0728A-1739-4948-9B4C-587A755F1888}" type="presParOf" srcId="{1E01AC7F-71FB-4073-B36E-AA78FDB134C3}" destId="{FD655BDE-7D6D-4D4C-99BF-097F9E098271}" srcOrd="8" destOrd="0" presId="urn:microsoft.com/office/officeart/2008/layout/VerticalAccentList"/>
    <dgm:cxn modelId="{49D35B76-81B7-4C31-88CF-473751076064}" type="presParOf" srcId="{1E01AC7F-71FB-4073-B36E-AA78FDB134C3}" destId="{77523CF1-34D2-47B7-9AFC-3E6557D1F987}" srcOrd="9" destOrd="0" presId="urn:microsoft.com/office/officeart/2008/layout/VerticalAccentList"/>
    <dgm:cxn modelId="{1D4905EF-3D31-41B0-A947-95311633B5C7}" type="presParOf" srcId="{77523CF1-34D2-47B7-9AFC-3E6557D1F987}" destId="{90A21226-95CC-4043-AB0B-D1CEBD333FE1}" srcOrd="0" destOrd="0" presId="urn:microsoft.com/office/officeart/2008/layout/VerticalAccentList"/>
    <dgm:cxn modelId="{4A719162-4726-48A3-AF2B-2A2C3C0B55AB}" type="presParOf" srcId="{1E01AC7F-71FB-4073-B36E-AA78FDB134C3}" destId="{10A72483-6805-497D-8C76-2C8C45A6FD8D}" srcOrd="10" destOrd="0" presId="urn:microsoft.com/office/officeart/2008/layout/VerticalAccentList"/>
    <dgm:cxn modelId="{C7B1BEFC-FC29-4841-A3B7-88B7EC5E4738}" type="presParOf" srcId="{10A72483-6805-497D-8C76-2C8C45A6FD8D}" destId="{F12D48F5-9C4F-4F3F-BD50-8589C70D4C9C}" srcOrd="0" destOrd="0" presId="urn:microsoft.com/office/officeart/2008/layout/VerticalAccentList"/>
    <dgm:cxn modelId="{8FD659BB-5F1B-4B23-81C6-CB77160A416A}" type="presParOf" srcId="{10A72483-6805-497D-8C76-2C8C45A6FD8D}" destId="{C46DC9AD-EACF-4F4D-BD23-238C4A1F836E}" srcOrd="1" destOrd="0" presId="urn:microsoft.com/office/officeart/2008/layout/VerticalAccentList"/>
    <dgm:cxn modelId="{4864F1C3-11D4-4028-AB1D-FE7D8201B880}" type="presParOf" srcId="{10A72483-6805-497D-8C76-2C8C45A6FD8D}" destId="{1F457264-B766-4E6D-ACB1-ED47744B1EE3}" srcOrd="2" destOrd="0" presId="urn:microsoft.com/office/officeart/2008/layout/VerticalAccentList"/>
    <dgm:cxn modelId="{003B8A36-3018-4859-A94E-E249574FE109}" type="presParOf" srcId="{10A72483-6805-497D-8C76-2C8C45A6FD8D}" destId="{3AE65D7F-14A9-40DD-8778-DED6ED3A108B}" srcOrd="3" destOrd="0" presId="urn:microsoft.com/office/officeart/2008/layout/VerticalAccentList"/>
    <dgm:cxn modelId="{455306F4-D9D9-4FF6-BF1D-4A5859CE8283}" type="presParOf" srcId="{10A72483-6805-497D-8C76-2C8C45A6FD8D}" destId="{D378AE78-F9A6-4A22-A982-760DDF84F18E}" srcOrd="4" destOrd="0" presId="urn:microsoft.com/office/officeart/2008/layout/VerticalAccentList"/>
    <dgm:cxn modelId="{4738FCBA-DEE8-476E-9224-0350FF0638FD}" type="presParOf" srcId="{10A72483-6805-497D-8C76-2C8C45A6FD8D}" destId="{6F324852-EA49-443F-96AB-7ECA7962DE9A}" srcOrd="5" destOrd="0" presId="urn:microsoft.com/office/officeart/2008/layout/VerticalAccentList"/>
    <dgm:cxn modelId="{73E8A36C-E247-4A4E-A117-3D9B57785499}" type="presParOf" srcId="{10A72483-6805-497D-8C76-2C8C45A6FD8D}" destId="{12A33C30-3B62-46D3-BE9B-6A272E6BB6DB}" srcOrd="6" destOrd="0" presId="urn:microsoft.com/office/officeart/2008/layout/VerticalAccentList"/>
    <dgm:cxn modelId="{2225F636-48CE-4931-A816-C44381F545E3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12.G.CO.3 -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8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5F7D5EA5-EABB-4E79-9C95-4694D78A1D59}" type="presOf" srcId="{78FE3CF9-498F-460F-96F9-957C692112CB}" destId="{DBC9D1B5-3DBE-4DD3-AA13-A5B0390AC8AE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227B4E9B-A7CB-4962-9F05-28E6E456B461}" type="presOf" srcId="{2811F4B0-C6E9-478C-9A00-159ED70320EE}" destId="{33813E8A-893E-45A7-A7C9-70620569C06D}" srcOrd="0" destOrd="0" presId="urn:microsoft.com/office/officeart/2008/layout/VerticalAccentList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66E02795-876C-4A3A-9FDF-C72C0DD1A515}" type="presOf" srcId="{BB6E9DFA-E2FD-4354-8ECF-BAC02F532D3B}" destId="{C0E14271-1D8B-4106-B362-5C4CDDCFCF2F}" srcOrd="0" destOrd="0" presId="urn:microsoft.com/office/officeart/2008/layout/VerticalAccentList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B3B1820B-BF50-4C90-84EE-6137FCABD5E1}" type="presOf" srcId="{9B66A682-78FA-4CDE-B8EA-7D1F37CA3F74}" destId="{A32775CB-64CD-4E75-A1B0-BC7D2AF93A8F}" srcOrd="0" destOrd="0" presId="urn:microsoft.com/office/officeart/2008/layout/VerticalAccentList"/>
    <dgm:cxn modelId="{21D5340C-E216-4604-8E5F-3BC9DDDB525C}" type="presOf" srcId="{315A30D1-F7FC-447A-850E-4366E887068B}" destId="{493CC205-273B-43D2-8147-A968DB37E418}" srcOrd="0" destOrd="0" presId="urn:microsoft.com/office/officeart/2008/layout/VerticalAccentList"/>
    <dgm:cxn modelId="{67C42891-E4B3-44A5-A8C3-2C730BFC75B8}" type="presOf" srcId="{98713FB6-15CE-4E97-A060-C7AC674814FB}" destId="{1E01AC7F-71FB-4073-B36E-AA78FDB134C3}" srcOrd="0" destOrd="0" presId="urn:microsoft.com/office/officeart/2008/layout/VerticalAccentList"/>
    <dgm:cxn modelId="{A7F0245E-975C-4CF4-B6C1-07BF794BA4C8}" type="presOf" srcId="{C09FB694-A32C-46F3-AFD6-BE11093F3CD9}" destId="{0294FFB1-BF59-4547-9839-BB54D3945D81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70104347-068C-4159-A6B1-07571A431263}" type="presOf" srcId="{59ABC1E4-CC41-4B4C-84C9-D4B755AE581F}" destId="{90A21226-95CC-4043-AB0B-D1CEBD333FE1}" srcOrd="0" destOrd="0" presId="urn:microsoft.com/office/officeart/2008/layout/VerticalAccentList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4856EC6A-5EA0-42DB-95A0-4BD387C486A1}" type="presOf" srcId="{70D8EF60-521A-4A4A-8346-F9EA77C52882}" destId="{161A454F-62C3-4B8F-9581-D2989EDE88F5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05C307D2-7204-4399-9238-90571CEEB7C6}" type="presParOf" srcId="{1E01AC7F-71FB-4073-B36E-AA78FDB134C3}" destId="{7CF7E04C-5460-4766-B5EE-B32CE3BEA830}" srcOrd="0" destOrd="0" presId="urn:microsoft.com/office/officeart/2008/layout/VerticalAccentList"/>
    <dgm:cxn modelId="{E3B450F7-7A1F-4099-A674-0D36632186ED}" type="presParOf" srcId="{7CF7E04C-5460-4766-B5EE-B32CE3BEA830}" destId="{493CC205-273B-43D2-8147-A968DB37E418}" srcOrd="0" destOrd="0" presId="urn:microsoft.com/office/officeart/2008/layout/VerticalAccentList"/>
    <dgm:cxn modelId="{64F4902A-2DA2-4F6E-B745-48D975C35A82}" type="presParOf" srcId="{1E01AC7F-71FB-4073-B36E-AA78FDB134C3}" destId="{F0233020-1503-4E71-9FE2-C59AD3ACE9E3}" srcOrd="1" destOrd="0" presId="urn:microsoft.com/office/officeart/2008/layout/VerticalAccentList"/>
    <dgm:cxn modelId="{DC9DECBA-E143-46A5-AD95-836299D3021D}" type="presParOf" srcId="{F0233020-1503-4E71-9FE2-C59AD3ACE9E3}" destId="{532AE816-276E-462A-9C91-330A61206488}" srcOrd="0" destOrd="0" presId="urn:microsoft.com/office/officeart/2008/layout/VerticalAccentList"/>
    <dgm:cxn modelId="{28F46684-1C62-47FF-A1A8-B6A36C90F390}" type="presParOf" srcId="{F0233020-1503-4E71-9FE2-C59AD3ACE9E3}" destId="{0DD470E0-9193-4CE3-A89C-643E67A92E4B}" srcOrd="1" destOrd="0" presId="urn:microsoft.com/office/officeart/2008/layout/VerticalAccentList"/>
    <dgm:cxn modelId="{FB566BCE-22A9-4F93-ADCC-A7A4FCC33FA5}" type="presParOf" srcId="{F0233020-1503-4E71-9FE2-C59AD3ACE9E3}" destId="{F3464CB9-6E04-468B-A868-24C79FAE1E6B}" srcOrd="2" destOrd="0" presId="urn:microsoft.com/office/officeart/2008/layout/VerticalAccentList"/>
    <dgm:cxn modelId="{BAB65066-1045-4996-95FC-2C1AC3E32B91}" type="presParOf" srcId="{F0233020-1503-4E71-9FE2-C59AD3ACE9E3}" destId="{A3D0E4E1-885E-48A1-8250-F99B96636F28}" srcOrd="3" destOrd="0" presId="urn:microsoft.com/office/officeart/2008/layout/VerticalAccentList"/>
    <dgm:cxn modelId="{5A68033B-B305-46B4-B793-B8C214FAE454}" type="presParOf" srcId="{F0233020-1503-4E71-9FE2-C59AD3ACE9E3}" destId="{2CBDA0D0-94ED-4D16-875E-4BC2168D2B3C}" srcOrd="4" destOrd="0" presId="urn:microsoft.com/office/officeart/2008/layout/VerticalAccentList"/>
    <dgm:cxn modelId="{E52D3494-8515-4B48-A1FE-172BB61402BD}" type="presParOf" srcId="{F0233020-1503-4E71-9FE2-C59AD3ACE9E3}" destId="{B4E9250E-7281-4739-B50B-F9F241C19D4F}" srcOrd="5" destOrd="0" presId="urn:microsoft.com/office/officeart/2008/layout/VerticalAccentList"/>
    <dgm:cxn modelId="{E0F93403-51FA-411F-BE55-4562FC6A4467}" type="presParOf" srcId="{F0233020-1503-4E71-9FE2-C59AD3ACE9E3}" destId="{61E30D2D-1596-446B-867A-F0B27F48C000}" srcOrd="6" destOrd="0" presId="urn:microsoft.com/office/officeart/2008/layout/VerticalAccentList"/>
    <dgm:cxn modelId="{CBA8E9F4-8C9A-4C68-9E65-7810357AB735}" type="presParOf" srcId="{F0233020-1503-4E71-9FE2-C59AD3ACE9E3}" destId="{DBC9D1B5-3DBE-4DD3-AA13-A5B0390AC8AE}" srcOrd="7" destOrd="0" presId="urn:microsoft.com/office/officeart/2008/layout/VerticalAccentList"/>
    <dgm:cxn modelId="{C3987DD5-9D41-4AF1-8116-2389DF8D1359}" type="presParOf" srcId="{1E01AC7F-71FB-4073-B36E-AA78FDB134C3}" destId="{67248394-44E6-4220-A506-3869BB81E191}" srcOrd="2" destOrd="0" presId="urn:microsoft.com/office/officeart/2008/layout/VerticalAccentList"/>
    <dgm:cxn modelId="{CF99A56C-C2C1-40DF-8C62-15682C2DB73E}" type="presParOf" srcId="{1E01AC7F-71FB-4073-B36E-AA78FDB134C3}" destId="{813EC96F-3A39-4BA9-A1D2-00841129C5B1}" srcOrd="3" destOrd="0" presId="urn:microsoft.com/office/officeart/2008/layout/VerticalAccentList"/>
    <dgm:cxn modelId="{10247207-C9B7-4785-9F7B-AE5A78BA822E}" type="presParOf" srcId="{813EC96F-3A39-4BA9-A1D2-00841129C5B1}" destId="{C0E14271-1D8B-4106-B362-5C4CDDCFCF2F}" srcOrd="0" destOrd="0" presId="urn:microsoft.com/office/officeart/2008/layout/VerticalAccentList"/>
    <dgm:cxn modelId="{9604B8D5-7BD8-48D1-99D7-D6A7F2326F99}" type="presParOf" srcId="{1E01AC7F-71FB-4073-B36E-AA78FDB134C3}" destId="{B9785104-44DD-4529-BDEA-61B923292D90}" srcOrd="4" destOrd="0" presId="urn:microsoft.com/office/officeart/2008/layout/VerticalAccentList"/>
    <dgm:cxn modelId="{38026CDA-A620-4FF4-8445-AD7A69FE2F2F}" type="presParOf" srcId="{B9785104-44DD-4529-BDEA-61B923292D90}" destId="{98BAFF73-85D5-451D-85FD-D93226283910}" srcOrd="0" destOrd="0" presId="urn:microsoft.com/office/officeart/2008/layout/VerticalAccentList"/>
    <dgm:cxn modelId="{2F368B07-975E-4BCB-837B-136DD346443A}" type="presParOf" srcId="{B9785104-44DD-4529-BDEA-61B923292D90}" destId="{BB540B74-8CED-460A-A51B-C42768415631}" srcOrd="1" destOrd="0" presId="urn:microsoft.com/office/officeart/2008/layout/VerticalAccentList"/>
    <dgm:cxn modelId="{4BE459AF-7EB6-480E-A640-C96A085DEF57}" type="presParOf" srcId="{B9785104-44DD-4529-BDEA-61B923292D90}" destId="{B35657AE-8B46-498D-95F4-B2BBB3E775D0}" srcOrd="2" destOrd="0" presId="urn:microsoft.com/office/officeart/2008/layout/VerticalAccentList"/>
    <dgm:cxn modelId="{06E80CAB-D415-413A-89A8-DB496AAE895C}" type="presParOf" srcId="{B9785104-44DD-4529-BDEA-61B923292D90}" destId="{755B1BA6-874A-46AB-8D98-87FDB5DE0F36}" srcOrd="3" destOrd="0" presId="urn:microsoft.com/office/officeart/2008/layout/VerticalAccentList"/>
    <dgm:cxn modelId="{180885D0-9078-40A6-A250-1F68F8CFEA02}" type="presParOf" srcId="{B9785104-44DD-4529-BDEA-61B923292D90}" destId="{486200E7-1859-4F57-B8D2-4A2138EB1471}" srcOrd="4" destOrd="0" presId="urn:microsoft.com/office/officeart/2008/layout/VerticalAccentList"/>
    <dgm:cxn modelId="{D4575E27-868E-4C0C-BB5B-756C763A99FD}" type="presParOf" srcId="{B9785104-44DD-4529-BDEA-61B923292D90}" destId="{488C2945-0646-43A9-A0E8-949670042FBE}" srcOrd="5" destOrd="0" presId="urn:microsoft.com/office/officeart/2008/layout/VerticalAccentList"/>
    <dgm:cxn modelId="{FD1FC74D-B3AA-4A19-B1C2-395C30700EC6}" type="presParOf" srcId="{B9785104-44DD-4529-BDEA-61B923292D90}" destId="{94939F5E-7A7D-409E-8F33-5DAE3D9A8EC4}" srcOrd="6" destOrd="0" presId="urn:microsoft.com/office/officeart/2008/layout/VerticalAccentList"/>
    <dgm:cxn modelId="{CB9DFA2A-B084-4C03-9EC8-BB69D114646E}" type="presParOf" srcId="{B9785104-44DD-4529-BDEA-61B923292D90}" destId="{33813E8A-893E-45A7-A7C9-70620569C06D}" srcOrd="7" destOrd="0" presId="urn:microsoft.com/office/officeart/2008/layout/VerticalAccentList"/>
    <dgm:cxn modelId="{67BDC7D3-4554-4748-8F3C-361643099760}" type="presParOf" srcId="{1E01AC7F-71FB-4073-B36E-AA78FDB134C3}" destId="{7A86980C-4FD1-43BB-9317-E356207C6241}" srcOrd="5" destOrd="0" presId="urn:microsoft.com/office/officeart/2008/layout/VerticalAccentList"/>
    <dgm:cxn modelId="{1D5CDDEB-5352-4DAD-A52E-1717869689FF}" type="presParOf" srcId="{1E01AC7F-71FB-4073-B36E-AA78FDB134C3}" destId="{5417A8B8-8436-4042-97A1-8AFF0E57701C}" srcOrd="6" destOrd="0" presId="urn:microsoft.com/office/officeart/2008/layout/VerticalAccentList"/>
    <dgm:cxn modelId="{74D272CC-01E1-4CB4-9BF4-C9868775363F}" type="presParOf" srcId="{5417A8B8-8436-4042-97A1-8AFF0E57701C}" destId="{0294FFB1-BF59-4547-9839-BB54D3945D81}" srcOrd="0" destOrd="0" presId="urn:microsoft.com/office/officeart/2008/layout/VerticalAccentList"/>
    <dgm:cxn modelId="{2BD5C77D-7ED3-4FD4-BD0F-B20BA1CE51AC}" type="presParOf" srcId="{1E01AC7F-71FB-4073-B36E-AA78FDB134C3}" destId="{3A3A7929-15F7-4E05-B04B-ED0D58E740DD}" srcOrd="7" destOrd="0" presId="urn:microsoft.com/office/officeart/2008/layout/VerticalAccentList"/>
    <dgm:cxn modelId="{A6C1C6E3-3FC9-4E73-AF09-70E191AD3606}" type="presParOf" srcId="{3A3A7929-15F7-4E05-B04B-ED0D58E740DD}" destId="{C0A304D2-ABDC-417C-91A6-D80281896DE9}" srcOrd="0" destOrd="0" presId="urn:microsoft.com/office/officeart/2008/layout/VerticalAccentList"/>
    <dgm:cxn modelId="{D8E6E4C8-0196-44ED-B7B0-E550568F723B}" type="presParOf" srcId="{3A3A7929-15F7-4E05-B04B-ED0D58E740DD}" destId="{B0E5F935-E25C-4E0D-AF5E-C2E6B223C614}" srcOrd="1" destOrd="0" presId="urn:microsoft.com/office/officeart/2008/layout/VerticalAccentList"/>
    <dgm:cxn modelId="{C516AB82-CDE2-4A9F-B6AF-929443F1AF4F}" type="presParOf" srcId="{3A3A7929-15F7-4E05-B04B-ED0D58E740DD}" destId="{9A274C08-2E42-46A0-BFF5-B9DA1380C656}" srcOrd="2" destOrd="0" presId="urn:microsoft.com/office/officeart/2008/layout/VerticalAccentList"/>
    <dgm:cxn modelId="{24CA4A7B-847E-4197-8EF8-1E92C38C3E15}" type="presParOf" srcId="{3A3A7929-15F7-4E05-B04B-ED0D58E740DD}" destId="{0ABFDEC3-92B6-407F-98A3-15A9185F22B6}" srcOrd="3" destOrd="0" presId="urn:microsoft.com/office/officeart/2008/layout/VerticalAccentList"/>
    <dgm:cxn modelId="{FB7CADFC-3622-4448-AC95-CF682BBA8704}" type="presParOf" srcId="{3A3A7929-15F7-4E05-B04B-ED0D58E740DD}" destId="{E99F0DDF-50A7-43A7-AFC5-CA15BE02538F}" srcOrd="4" destOrd="0" presId="urn:microsoft.com/office/officeart/2008/layout/VerticalAccentList"/>
    <dgm:cxn modelId="{7CFF25C4-B979-4E15-99A8-AA2D0AAC56A5}" type="presParOf" srcId="{3A3A7929-15F7-4E05-B04B-ED0D58E740DD}" destId="{E150EFED-C9A0-48C2-AE27-4399F33CD4FC}" srcOrd="5" destOrd="0" presId="urn:microsoft.com/office/officeart/2008/layout/VerticalAccentList"/>
    <dgm:cxn modelId="{D480A631-D8E1-4AA7-9681-7797B5812745}" type="presParOf" srcId="{3A3A7929-15F7-4E05-B04B-ED0D58E740DD}" destId="{8A72EF29-D8F5-4B59-9346-BC86BD6ECB27}" srcOrd="6" destOrd="0" presId="urn:microsoft.com/office/officeart/2008/layout/VerticalAccentList"/>
    <dgm:cxn modelId="{078E9E19-6D59-46E3-9BED-F2C87B9E8A67}" type="presParOf" srcId="{3A3A7929-15F7-4E05-B04B-ED0D58E740DD}" destId="{A32775CB-64CD-4E75-A1B0-BC7D2AF93A8F}" srcOrd="7" destOrd="0" presId="urn:microsoft.com/office/officeart/2008/layout/VerticalAccentList"/>
    <dgm:cxn modelId="{71D0728A-1739-4948-9B4C-587A755F1888}" type="presParOf" srcId="{1E01AC7F-71FB-4073-B36E-AA78FDB134C3}" destId="{FD655BDE-7D6D-4D4C-99BF-097F9E098271}" srcOrd="8" destOrd="0" presId="urn:microsoft.com/office/officeart/2008/layout/VerticalAccentList"/>
    <dgm:cxn modelId="{49D35B76-81B7-4C31-88CF-473751076064}" type="presParOf" srcId="{1E01AC7F-71FB-4073-B36E-AA78FDB134C3}" destId="{77523CF1-34D2-47B7-9AFC-3E6557D1F987}" srcOrd="9" destOrd="0" presId="urn:microsoft.com/office/officeart/2008/layout/VerticalAccentList"/>
    <dgm:cxn modelId="{1D4905EF-3D31-41B0-A947-95311633B5C7}" type="presParOf" srcId="{77523CF1-34D2-47B7-9AFC-3E6557D1F987}" destId="{90A21226-95CC-4043-AB0B-D1CEBD333FE1}" srcOrd="0" destOrd="0" presId="urn:microsoft.com/office/officeart/2008/layout/VerticalAccentList"/>
    <dgm:cxn modelId="{4A719162-4726-48A3-AF2B-2A2C3C0B55AB}" type="presParOf" srcId="{1E01AC7F-71FB-4073-B36E-AA78FDB134C3}" destId="{10A72483-6805-497D-8C76-2C8C45A6FD8D}" srcOrd="10" destOrd="0" presId="urn:microsoft.com/office/officeart/2008/layout/VerticalAccentList"/>
    <dgm:cxn modelId="{C7B1BEFC-FC29-4841-A3B7-88B7EC5E4738}" type="presParOf" srcId="{10A72483-6805-497D-8C76-2C8C45A6FD8D}" destId="{F12D48F5-9C4F-4F3F-BD50-8589C70D4C9C}" srcOrd="0" destOrd="0" presId="urn:microsoft.com/office/officeart/2008/layout/VerticalAccentList"/>
    <dgm:cxn modelId="{8FD659BB-5F1B-4B23-81C6-CB77160A416A}" type="presParOf" srcId="{10A72483-6805-497D-8C76-2C8C45A6FD8D}" destId="{C46DC9AD-EACF-4F4D-BD23-238C4A1F836E}" srcOrd="1" destOrd="0" presId="urn:microsoft.com/office/officeart/2008/layout/VerticalAccentList"/>
    <dgm:cxn modelId="{4864F1C3-11D4-4028-AB1D-FE7D8201B880}" type="presParOf" srcId="{10A72483-6805-497D-8C76-2C8C45A6FD8D}" destId="{1F457264-B766-4E6D-ACB1-ED47744B1EE3}" srcOrd="2" destOrd="0" presId="urn:microsoft.com/office/officeart/2008/layout/VerticalAccentList"/>
    <dgm:cxn modelId="{003B8A36-3018-4859-A94E-E249574FE109}" type="presParOf" srcId="{10A72483-6805-497D-8C76-2C8C45A6FD8D}" destId="{3AE65D7F-14A9-40DD-8778-DED6ED3A108B}" srcOrd="3" destOrd="0" presId="urn:microsoft.com/office/officeart/2008/layout/VerticalAccentList"/>
    <dgm:cxn modelId="{455306F4-D9D9-4FF6-BF1D-4A5859CE8283}" type="presParOf" srcId="{10A72483-6805-497D-8C76-2C8C45A6FD8D}" destId="{D378AE78-F9A6-4A22-A982-760DDF84F18E}" srcOrd="4" destOrd="0" presId="urn:microsoft.com/office/officeart/2008/layout/VerticalAccentList"/>
    <dgm:cxn modelId="{4738FCBA-DEE8-476E-9224-0350FF0638FD}" type="presParOf" srcId="{10A72483-6805-497D-8C76-2C8C45A6FD8D}" destId="{6F324852-EA49-443F-96AB-7ECA7962DE9A}" srcOrd="5" destOrd="0" presId="urn:microsoft.com/office/officeart/2008/layout/VerticalAccentList"/>
    <dgm:cxn modelId="{73E8A36C-E247-4A4E-A117-3D9B57785499}" type="presParOf" srcId="{10A72483-6805-497D-8C76-2C8C45A6FD8D}" destId="{12A33C30-3B62-46D3-BE9B-6A272E6BB6DB}" srcOrd="6" destOrd="0" presId="urn:microsoft.com/office/officeart/2008/layout/VerticalAccentList"/>
    <dgm:cxn modelId="{2225F636-48CE-4931-A816-C44381F545E3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12.G.CO.3 -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8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286E8-F36F-4086-8CAE-7A6B8F1D45D5}" type="presOf" srcId="{2811F4B0-C6E9-478C-9A00-159ED70320EE}" destId="{33813E8A-893E-45A7-A7C9-70620569C06D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EC38A032-D10C-417F-817C-D6DD3901A609}" type="presOf" srcId="{59ABC1E4-CC41-4B4C-84C9-D4B755AE581F}" destId="{90A21226-95CC-4043-AB0B-D1CEBD333FE1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D0AF033A-D0A9-4D56-AC8C-C9A8E117807C}" type="presOf" srcId="{70D8EF60-521A-4A4A-8346-F9EA77C52882}" destId="{161A454F-62C3-4B8F-9581-D2989EDE88F5}" srcOrd="0" destOrd="0" presId="urn:microsoft.com/office/officeart/2008/layout/VerticalAccentList"/>
    <dgm:cxn modelId="{F57EBBA8-AC9F-4225-9314-23CD56EAA228}" type="presOf" srcId="{BB6E9DFA-E2FD-4354-8ECF-BAC02F532D3B}" destId="{C0E14271-1D8B-4106-B362-5C4CDDCFCF2F}" srcOrd="0" destOrd="0" presId="urn:microsoft.com/office/officeart/2008/layout/VerticalAccentList"/>
    <dgm:cxn modelId="{114B2008-0FDF-40AC-A6F8-C7B642046BF3}" type="presOf" srcId="{C09FB694-A32C-46F3-AFD6-BE11093F3CD9}" destId="{0294FFB1-BF59-4547-9839-BB54D3945D81}" srcOrd="0" destOrd="0" presId="urn:microsoft.com/office/officeart/2008/layout/VerticalAccentList"/>
    <dgm:cxn modelId="{0E30F850-E8CE-47DF-8117-6824E59DE2F0}" type="presOf" srcId="{78FE3CF9-498F-460F-96F9-957C692112CB}" destId="{DBC9D1B5-3DBE-4DD3-AA13-A5B0390AC8AE}" srcOrd="0" destOrd="0" presId="urn:microsoft.com/office/officeart/2008/layout/VerticalAccentList"/>
    <dgm:cxn modelId="{1245F178-DA5D-499A-95D5-4D1352484AE2}" type="presOf" srcId="{9B66A682-78FA-4CDE-B8EA-7D1F37CA3F74}" destId="{A32775CB-64CD-4E75-A1B0-BC7D2AF93A8F}" srcOrd="0" destOrd="0" presId="urn:microsoft.com/office/officeart/2008/layout/VerticalAccentList"/>
    <dgm:cxn modelId="{3085585D-E9AB-4963-BD14-FB5738937EE0}" type="presOf" srcId="{315A30D1-F7FC-447A-850E-4366E887068B}" destId="{493CC205-273B-43D2-8147-A968DB37E418}" srcOrd="0" destOrd="0" presId="urn:microsoft.com/office/officeart/2008/layout/VerticalAccentList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69FECF03-B495-4FE1-91C1-C780BF71E951}" type="presOf" srcId="{98713FB6-15CE-4E97-A060-C7AC674814FB}" destId="{1E01AC7F-71FB-4073-B36E-AA78FDB134C3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2226B3C3-AD4C-4952-AA6C-0526BE3E358A}" type="presParOf" srcId="{1E01AC7F-71FB-4073-B36E-AA78FDB134C3}" destId="{7CF7E04C-5460-4766-B5EE-B32CE3BEA830}" srcOrd="0" destOrd="0" presId="urn:microsoft.com/office/officeart/2008/layout/VerticalAccentList"/>
    <dgm:cxn modelId="{76CF06DA-16B7-4FA4-8F09-832C226420F0}" type="presParOf" srcId="{7CF7E04C-5460-4766-B5EE-B32CE3BEA830}" destId="{493CC205-273B-43D2-8147-A968DB37E418}" srcOrd="0" destOrd="0" presId="urn:microsoft.com/office/officeart/2008/layout/VerticalAccentList"/>
    <dgm:cxn modelId="{6CF4F7EF-EBC5-4208-AD5A-19BCB52CB6D4}" type="presParOf" srcId="{1E01AC7F-71FB-4073-B36E-AA78FDB134C3}" destId="{F0233020-1503-4E71-9FE2-C59AD3ACE9E3}" srcOrd="1" destOrd="0" presId="urn:microsoft.com/office/officeart/2008/layout/VerticalAccentList"/>
    <dgm:cxn modelId="{5C65D740-2A1B-41EC-9C6C-23C785EC0119}" type="presParOf" srcId="{F0233020-1503-4E71-9FE2-C59AD3ACE9E3}" destId="{532AE816-276E-462A-9C91-330A61206488}" srcOrd="0" destOrd="0" presId="urn:microsoft.com/office/officeart/2008/layout/VerticalAccentList"/>
    <dgm:cxn modelId="{6CB0D149-1B47-4A3F-B72D-07F3510B318D}" type="presParOf" srcId="{F0233020-1503-4E71-9FE2-C59AD3ACE9E3}" destId="{0DD470E0-9193-4CE3-A89C-643E67A92E4B}" srcOrd="1" destOrd="0" presId="urn:microsoft.com/office/officeart/2008/layout/VerticalAccentList"/>
    <dgm:cxn modelId="{48E5FF35-9E60-404F-B122-9A9BB98A7DBE}" type="presParOf" srcId="{F0233020-1503-4E71-9FE2-C59AD3ACE9E3}" destId="{F3464CB9-6E04-468B-A868-24C79FAE1E6B}" srcOrd="2" destOrd="0" presId="urn:microsoft.com/office/officeart/2008/layout/VerticalAccentList"/>
    <dgm:cxn modelId="{EC5F9B96-F487-4D0E-A4E2-ED2F75BF54E4}" type="presParOf" srcId="{F0233020-1503-4E71-9FE2-C59AD3ACE9E3}" destId="{A3D0E4E1-885E-48A1-8250-F99B96636F28}" srcOrd="3" destOrd="0" presId="urn:microsoft.com/office/officeart/2008/layout/VerticalAccentList"/>
    <dgm:cxn modelId="{D95364F1-D403-4894-A4E0-3B1D152C624F}" type="presParOf" srcId="{F0233020-1503-4E71-9FE2-C59AD3ACE9E3}" destId="{2CBDA0D0-94ED-4D16-875E-4BC2168D2B3C}" srcOrd="4" destOrd="0" presId="urn:microsoft.com/office/officeart/2008/layout/VerticalAccentList"/>
    <dgm:cxn modelId="{02B447D6-F41B-4C4F-A899-8204015C0EEF}" type="presParOf" srcId="{F0233020-1503-4E71-9FE2-C59AD3ACE9E3}" destId="{B4E9250E-7281-4739-B50B-F9F241C19D4F}" srcOrd="5" destOrd="0" presId="urn:microsoft.com/office/officeart/2008/layout/VerticalAccentList"/>
    <dgm:cxn modelId="{D241EBC5-3B6C-43AC-A614-797BF110EB38}" type="presParOf" srcId="{F0233020-1503-4E71-9FE2-C59AD3ACE9E3}" destId="{61E30D2D-1596-446B-867A-F0B27F48C000}" srcOrd="6" destOrd="0" presId="urn:microsoft.com/office/officeart/2008/layout/VerticalAccentList"/>
    <dgm:cxn modelId="{5214EF4E-4ED6-4318-9696-37709DEE676C}" type="presParOf" srcId="{F0233020-1503-4E71-9FE2-C59AD3ACE9E3}" destId="{DBC9D1B5-3DBE-4DD3-AA13-A5B0390AC8AE}" srcOrd="7" destOrd="0" presId="urn:microsoft.com/office/officeart/2008/layout/VerticalAccentList"/>
    <dgm:cxn modelId="{6D809DA4-7EB0-4E05-9E61-32FC09915499}" type="presParOf" srcId="{1E01AC7F-71FB-4073-B36E-AA78FDB134C3}" destId="{67248394-44E6-4220-A506-3869BB81E191}" srcOrd="2" destOrd="0" presId="urn:microsoft.com/office/officeart/2008/layout/VerticalAccentList"/>
    <dgm:cxn modelId="{ACDC91CE-14FD-47C2-8B4D-3846FD51FE47}" type="presParOf" srcId="{1E01AC7F-71FB-4073-B36E-AA78FDB134C3}" destId="{813EC96F-3A39-4BA9-A1D2-00841129C5B1}" srcOrd="3" destOrd="0" presId="urn:microsoft.com/office/officeart/2008/layout/VerticalAccentList"/>
    <dgm:cxn modelId="{FADDA090-AF02-4A98-9F80-EB1B322286B4}" type="presParOf" srcId="{813EC96F-3A39-4BA9-A1D2-00841129C5B1}" destId="{C0E14271-1D8B-4106-B362-5C4CDDCFCF2F}" srcOrd="0" destOrd="0" presId="urn:microsoft.com/office/officeart/2008/layout/VerticalAccentList"/>
    <dgm:cxn modelId="{96FD750A-818C-4505-B399-68CA1E7DB987}" type="presParOf" srcId="{1E01AC7F-71FB-4073-B36E-AA78FDB134C3}" destId="{B9785104-44DD-4529-BDEA-61B923292D90}" srcOrd="4" destOrd="0" presId="urn:microsoft.com/office/officeart/2008/layout/VerticalAccentList"/>
    <dgm:cxn modelId="{04B74F82-8AB7-49CD-9B96-5951EBFEBFC2}" type="presParOf" srcId="{B9785104-44DD-4529-BDEA-61B923292D90}" destId="{98BAFF73-85D5-451D-85FD-D93226283910}" srcOrd="0" destOrd="0" presId="urn:microsoft.com/office/officeart/2008/layout/VerticalAccentList"/>
    <dgm:cxn modelId="{9AE54F41-9E3F-4882-92BA-5A4FBFD1E3C6}" type="presParOf" srcId="{B9785104-44DD-4529-BDEA-61B923292D90}" destId="{BB540B74-8CED-460A-A51B-C42768415631}" srcOrd="1" destOrd="0" presId="urn:microsoft.com/office/officeart/2008/layout/VerticalAccentList"/>
    <dgm:cxn modelId="{CA1833CC-033F-4780-96AE-DA862E7FE37F}" type="presParOf" srcId="{B9785104-44DD-4529-BDEA-61B923292D90}" destId="{B35657AE-8B46-498D-95F4-B2BBB3E775D0}" srcOrd="2" destOrd="0" presId="urn:microsoft.com/office/officeart/2008/layout/VerticalAccentList"/>
    <dgm:cxn modelId="{191FC5C5-F3DB-48BA-91C5-C69E5CFDF8EE}" type="presParOf" srcId="{B9785104-44DD-4529-BDEA-61B923292D90}" destId="{755B1BA6-874A-46AB-8D98-87FDB5DE0F36}" srcOrd="3" destOrd="0" presId="urn:microsoft.com/office/officeart/2008/layout/VerticalAccentList"/>
    <dgm:cxn modelId="{D9405879-1416-45D7-A7F6-81C45CB36E05}" type="presParOf" srcId="{B9785104-44DD-4529-BDEA-61B923292D90}" destId="{486200E7-1859-4F57-B8D2-4A2138EB1471}" srcOrd="4" destOrd="0" presId="urn:microsoft.com/office/officeart/2008/layout/VerticalAccentList"/>
    <dgm:cxn modelId="{909E6E77-1204-465B-B84D-672939EA6B66}" type="presParOf" srcId="{B9785104-44DD-4529-BDEA-61B923292D90}" destId="{488C2945-0646-43A9-A0E8-949670042FBE}" srcOrd="5" destOrd="0" presId="urn:microsoft.com/office/officeart/2008/layout/VerticalAccentList"/>
    <dgm:cxn modelId="{3C11B7F6-057F-4ABB-8472-866D9C21EB0E}" type="presParOf" srcId="{B9785104-44DD-4529-BDEA-61B923292D90}" destId="{94939F5E-7A7D-409E-8F33-5DAE3D9A8EC4}" srcOrd="6" destOrd="0" presId="urn:microsoft.com/office/officeart/2008/layout/VerticalAccentList"/>
    <dgm:cxn modelId="{12A66743-3EB5-421C-A02F-7F7B3CEBCA1D}" type="presParOf" srcId="{B9785104-44DD-4529-BDEA-61B923292D90}" destId="{33813E8A-893E-45A7-A7C9-70620569C06D}" srcOrd="7" destOrd="0" presId="urn:microsoft.com/office/officeart/2008/layout/VerticalAccentList"/>
    <dgm:cxn modelId="{86C6A3DC-CC7D-49AA-8CCA-D0D2422A2513}" type="presParOf" srcId="{1E01AC7F-71FB-4073-B36E-AA78FDB134C3}" destId="{7A86980C-4FD1-43BB-9317-E356207C6241}" srcOrd="5" destOrd="0" presId="urn:microsoft.com/office/officeart/2008/layout/VerticalAccentList"/>
    <dgm:cxn modelId="{D54D18DD-233E-462C-A87E-FE9DBACC4A15}" type="presParOf" srcId="{1E01AC7F-71FB-4073-B36E-AA78FDB134C3}" destId="{5417A8B8-8436-4042-97A1-8AFF0E57701C}" srcOrd="6" destOrd="0" presId="urn:microsoft.com/office/officeart/2008/layout/VerticalAccentList"/>
    <dgm:cxn modelId="{557CF294-6539-411E-8197-BCC38DB13F99}" type="presParOf" srcId="{5417A8B8-8436-4042-97A1-8AFF0E57701C}" destId="{0294FFB1-BF59-4547-9839-BB54D3945D81}" srcOrd="0" destOrd="0" presId="urn:microsoft.com/office/officeart/2008/layout/VerticalAccentList"/>
    <dgm:cxn modelId="{881781A0-FD5C-45B9-AC3F-A6D9B9330DBE}" type="presParOf" srcId="{1E01AC7F-71FB-4073-B36E-AA78FDB134C3}" destId="{3A3A7929-15F7-4E05-B04B-ED0D58E740DD}" srcOrd="7" destOrd="0" presId="urn:microsoft.com/office/officeart/2008/layout/VerticalAccentList"/>
    <dgm:cxn modelId="{FA649D84-B03B-4AC3-A646-8014FB00710F}" type="presParOf" srcId="{3A3A7929-15F7-4E05-B04B-ED0D58E740DD}" destId="{C0A304D2-ABDC-417C-91A6-D80281896DE9}" srcOrd="0" destOrd="0" presId="urn:microsoft.com/office/officeart/2008/layout/VerticalAccentList"/>
    <dgm:cxn modelId="{8E8DDE08-3996-4778-9F3A-1283C11E705E}" type="presParOf" srcId="{3A3A7929-15F7-4E05-B04B-ED0D58E740DD}" destId="{B0E5F935-E25C-4E0D-AF5E-C2E6B223C614}" srcOrd="1" destOrd="0" presId="urn:microsoft.com/office/officeart/2008/layout/VerticalAccentList"/>
    <dgm:cxn modelId="{E4F5029B-7E0E-4F0B-9AD7-EA59C3645ABD}" type="presParOf" srcId="{3A3A7929-15F7-4E05-B04B-ED0D58E740DD}" destId="{9A274C08-2E42-46A0-BFF5-B9DA1380C656}" srcOrd="2" destOrd="0" presId="urn:microsoft.com/office/officeart/2008/layout/VerticalAccentList"/>
    <dgm:cxn modelId="{B8ECDBCB-6B37-45B4-B308-2B941DC06C68}" type="presParOf" srcId="{3A3A7929-15F7-4E05-B04B-ED0D58E740DD}" destId="{0ABFDEC3-92B6-407F-98A3-15A9185F22B6}" srcOrd="3" destOrd="0" presId="urn:microsoft.com/office/officeart/2008/layout/VerticalAccentList"/>
    <dgm:cxn modelId="{2B0F1426-7143-43AB-8A28-D28214B96738}" type="presParOf" srcId="{3A3A7929-15F7-4E05-B04B-ED0D58E740DD}" destId="{E99F0DDF-50A7-43A7-AFC5-CA15BE02538F}" srcOrd="4" destOrd="0" presId="urn:microsoft.com/office/officeart/2008/layout/VerticalAccentList"/>
    <dgm:cxn modelId="{30B71848-D141-4A4E-A2CD-173E02A54479}" type="presParOf" srcId="{3A3A7929-15F7-4E05-B04B-ED0D58E740DD}" destId="{E150EFED-C9A0-48C2-AE27-4399F33CD4FC}" srcOrd="5" destOrd="0" presId="urn:microsoft.com/office/officeart/2008/layout/VerticalAccentList"/>
    <dgm:cxn modelId="{F8E4C748-2B5D-48A8-B205-8FB725073D4D}" type="presParOf" srcId="{3A3A7929-15F7-4E05-B04B-ED0D58E740DD}" destId="{8A72EF29-D8F5-4B59-9346-BC86BD6ECB27}" srcOrd="6" destOrd="0" presId="urn:microsoft.com/office/officeart/2008/layout/VerticalAccentList"/>
    <dgm:cxn modelId="{23AAF861-A104-4279-8288-3F7AC4BBEEC6}" type="presParOf" srcId="{3A3A7929-15F7-4E05-B04B-ED0D58E740DD}" destId="{A32775CB-64CD-4E75-A1B0-BC7D2AF93A8F}" srcOrd="7" destOrd="0" presId="urn:microsoft.com/office/officeart/2008/layout/VerticalAccentList"/>
    <dgm:cxn modelId="{0E5ABCC1-FD68-48C9-851A-CAEB717C836C}" type="presParOf" srcId="{1E01AC7F-71FB-4073-B36E-AA78FDB134C3}" destId="{FD655BDE-7D6D-4D4C-99BF-097F9E098271}" srcOrd="8" destOrd="0" presId="urn:microsoft.com/office/officeart/2008/layout/VerticalAccentList"/>
    <dgm:cxn modelId="{557C8BED-06B3-4268-B443-501A2BE396C5}" type="presParOf" srcId="{1E01AC7F-71FB-4073-B36E-AA78FDB134C3}" destId="{77523CF1-34D2-47B7-9AFC-3E6557D1F987}" srcOrd="9" destOrd="0" presId="urn:microsoft.com/office/officeart/2008/layout/VerticalAccentList"/>
    <dgm:cxn modelId="{F9F7B6C4-26F0-42BB-BE48-C571729F2A7C}" type="presParOf" srcId="{77523CF1-34D2-47B7-9AFC-3E6557D1F987}" destId="{90A21226-95CC-4043-AB0B-D1CEBD333FE1}" srcOrd="0" destOrd="0" presId="urn:microsoft.com/office/officeart/2008/layout/VerticalAccentList"/>
    <dgm:cxn modelId="{F5764111-8552-4F89-AAB1-73FC4694EF32}" type="presParOf" srcId="{1E01AC7F-71FB-4073-B36E-AA78FDB134C3}" destId="{10A72483-6805-497D-8C76-2C8C45A6FD8D}" srcOrd="10" destOrd="0" presId="urn:microsoft.com/office/officeart/2008/layout/VerticalAccentList"/>
    <dgm:cxn modelId="{0AA37AEC-38FE-4406-85EC-1F7A3E62CF4A}" type="presParOf" srcId="{10A72483-6805-497D-8C76-2C8C45A6FD8D}" destId="{F12D48F5-9C4F-4F3F-BD50-8589C70D4C9C}" srcOrd="0" destOrd="0" presId="urn:microsoft.com/office/officeart/2008/layout/VerticalAccentList"/>
    <dgm:cxn modelId="{FB8334BA-A972-4462-8182-AD48E79C177E}" type="presParOf" srcId="{10A72483-6805-497D-8C76-2C8C45A6FD8D}" destId="{C46DC9AD-EACF-4F4D-BD23-238C4A1F836E}" srcOrd="1" destOrd="0" presId="urn:microsoft.com/office/officeart/2008/layout/VerticalAccentList"/>
    <dgm:cxn modelId="{DE9D685F-D839-4136-8A9C-207282B7C196}" type="presParOf" srcId="{10A72483-6805-497D-8C76-2C8C45A6FD8D}" destId="{1F457264-B766-4E6D-ACB1-ED47744B1EE3}" srcOrd="2" destOrd="0" presId="urn:microsoft.com/office/officeart/2008/layout/VerticalAccentList"/>
    <dgm:cxn modelId="{1793CA85-9B91-496B-AE9A-C647E7189D49}" type="presParOf" srcId="{10A72483-6805-497D-8C76-2C8C45A6FD8D}" destId="{3AE65D7F-14A9-40DD-8778-DED6ED3A108B}" srcOrd="3" destOrd="0" presId="urn:microsoft.com/office/officeart/2008/layout/VerticalAccentList"/>
    <dgm:cxn modelId="{83334F3D-338C-4C53-9D1A-979599B7AA4E}" type="presParOf" srcId="{10A72483-6805-497D-8C76-2C8C45A6FD8D}" destId="{D378AE78-F9A6-4A22-A982-760DDF84F18E}" srcOrd="4" destOrd="0" presId="urn:microsoft.com/office/officeart/2008/layout/VerticalAccentList"/>
    <dgm:cxn modelId="{6C40189E-D1A1-49F9-8516-928ED6F932AA}" type="presParOf" srcId="{10A72483-6805-497D-8C76-2C8C45A6FD8D}" destId="{6F324852-EA49-443F-96AB-7ECA7962DE9A}" srcOrd="5" destOrd="0" presId="urn:microsoft.com/office/officeart/2008/layout/VerticalAccentList"/>
    <dgm:cxn modelId="{F068450C-6120-4515-94DD-5597F0245416}" type="presParOf" srcId="{10A72483-6805-497D-8C76-2C8C45A6FD8D}" destId="{12A33C30-3B62-46D3-BE9B-6A272E6BB6DB}" srcOrd="6" destOrd="0" presId="urn:microsoft.com/office/officeart/2008/layout/VerticalAccentList"/>
    <dgm:cxn modelId="{8AC762A7-202B-4409-BF31-DB38FC4BB260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12.G.CO.3 -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8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286E8-F36F-4086-8CAE-7A6B8F1D45D5}" type="presOf" srcId="{2811F4B0-C6E9-478C-9A00-159ED70320EE}" destId="{33813E8A-893E-45A7-A7C9-70620569C06D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EC38A032-D10C-417F-817C-D6DD3901A609}" type="presOf" srcId="{59ABC1E4-CC41-4B4C-84C9-D4B755AE581F}" destId="{90A21226-95CC-4043-AB0B-D1CEBD333FE1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D0AF033A-D0A9-4D56-AC8C-C9A8E117807C}" type="presOf" srcId="{70D8EF60-521A-4A4A-8346-F9EA77C52882}" destId="{161A454F-62C3-4B8F-9581-D2989EDE88F5}" srcOrd="0" destOrd="0" presId="urn:microsoft.com/office/officeart/2008/layout/VerticalAccentList"/>
    <dgm:cxn modelId="{F57EBBA8-AC9F-4225-9314-23CD56EAA228}" type="presOf" srcId="{BB6E9DFA-E2FD-4354-8ECF-BAC02F532D3B}" destId="{C0E14271-1D8B-4106-B362-5C4CDDCFCF2F}" srcOrd="0" destOrd="0" presId="urn:microsoft.com/office/officeart/2008/layout/VerticalAccentList"/>
    <dgm:cxn modelId="{114B2008-0FDF-40AC-A6F8-C7B642046BF3}" type="presOf" srcId="{C09FB694-A32C-46F3-AFD6-BE11093F3CD9}" destId="{0294FFB1-BF59-4547-9839-BB54D3945D81}" srcOrd="0" destOrd="0" presId="urn:microsoft.com/office/officeart/2008/layout/VerticalAccentList"/>
    <dgm:cxn modelId="{0E30F850-E8CE-47DF-8117-6824E59DE2F0}" type="presOf" srcId="{78FE3CF9-498F-460F-96F9-957C692112CB}" destId="{DBC9D1B5-3DBE-4DD3-AA13-A5B0390AC8AE}" srcOrd="0" destOrd="0" presId="urn:microsoft.com/office/officeart/2008/layout/VerticalAccentList"/>
    <dgm:cxn modelId="{1245F178-DA5D-499A-95D5-4D1352484AE2}" type="presOf" srcId="{9B66A682-78FA-4CDE-B8EA-7D1F37CA3F74}" destId="{A32775CB-64CD-4E75-A1B0-BC7D2AF93A8F}" srcOrd="0" destOrd="0" presId="urn:microsoft.com/office/officeart/2008/layout/VerticalAccentList"/>
    <dgm:cxn modelId="{3085585D-E9AB-4963-BD14-FB5738937EE0}" type="presOf" srcId="{315A30D1-F7FC-447A-850E-4366E887068B}" destId="{493CC205-273B-43D2-8147-A968DB37E418}" srcOrd="0" destOrd="0" presId="urn:microsoft.com/office/officeart/2008/layout/VerticalAccentList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69FECF03-B495-4FE1-91C1-C780BF71E951}" type="presOf" srcId="{98713FB6-15CE-4E97-A060-C7AC674814FB}" destId="{1E01AC7F-71FB-4073-B36E-AA78FDB134C3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2226B3C3-AD4C-4952-AA6C-0526BE3E358A}" type="presParOf" srcId="{1E01AC7F-71FB-4073-B36E-AA78FDB134C3}" destId="{7CF7E04C-5460-4766-B5EE-B32CE3BEA830}" srcOrd="0" destOrd="0" presId="urn:microsoft.com/office/officeart/2008/layout/VerticalAccentList"/>
    <dgm:cxn modelId="{76CF06DA-16B7-4FA4-8F09-832C226420F0}" type="presParOf" srcId="{7CF7E04C-5460-4766-B5EE-B32CE3BEA830}" destId="{493CC205-273B-43D2-8147-A968DB37E418}" srcOrd="0" destOrd="0" presId="urn:microsoft.com/office/officeart/2008/layout/VerticalAccentList"/>
    <dgm:cxn modelId="{6CF4F7EF-EBC5-4208-AD5A-19BCB52CB6D4}" type="presParOf" srcId="{1E01AC7F-71FB-4073-B36E-AA78FDB134C3}" destId="{F0233020-1503-4E71-9FE2-C59AD3ACE9E3}" srcOrd="1" destOrd="0" presId="urn:microsoft.com/office/officeart/2008/layout/VerticalAccentList"/>
    <dgm:cxn modelId="{5C65D740-2A1B-41EC-9C6C-23C785EC0119}" type="presParOf" srcId="{F0233020-1503-4E71-9FE2-C59AD3ACE9E3}" destId="{532AE816-276E-462A-9C91-330A61206488}" srcOrd="0" destOrd="0" presId="urn:microsoft.com/office/officeart/2008/layout/VerticalAccentList"/>
    <dgm:cxn modelId="{6CB0D149-1B47-4A3F-B72D-07F3510B318D}" type="presParOf" srcId="{F0233020-1503-4E71-9FE2-C59AD3ACE9E3}" destId="{0DD470E0-9193-4CE3-A89C-643E67A92E4B}" srcOrd="1" destOrd="0" presId="urn:microsoft.com/office/officeart/2008/layout/VerticalAccentList"/>
    <dgm:cxn modelId="{48E5FF35-9E60-404F-B122-9A9BB98A7DBE}" type="presParOf" srcId="{F0233020-1503-4E71-9FE2-C59AD3ACE9E3}" destId="{F3464CB9-6E04-468B-A868-24C79FAE1E6B}" srcOrd="2" destOrd="0" presId="urn:microsoft.com/office/officeart/2008/layout/VerticalAccentList"/>
    <dgm:cxn modelId="{EC5F9B96-F487-4D0E-A4E2-ED2F75BF54E4}" type="presParOf" srcId="{F0233020-1503-4E71-9FE2-C59AD3ACE9E3}" destId="{A3D0E4E1-885E-48A1-8250-F99B96636F28}" srcOrd="3" destOrd="0" presId="urn:microsoft.com/office/officeart/2008/layout/VerticalAccentList"/>
    <dgm:cxn modelId="{D95364F1-D403-4894-A4E0-3B1D152C624F}" type="presParOf" srcId="{F0233020-1503-4E71-9FE2-C59AD3ACE9E3}" destId="{2CBDA0D0-94ED-4D16-875E-4BC2168D2B3C}" srcOrd="4" destOrd="0" presId="urn:microsoft.com/office/officeart/2008/layout/VerticalAccentList"/>
    <dgm:cxn modelId="{02B447D6-F41B-4C4F-A899-8204015C0EEF}" type="presParOf" srcId="{F0233020-1503-4E71-9FE2-C59AD3ACE9E3}" destId="{B4E9250E-7281-4739-B50B-F9F241C19D4F}" srcOrd="5" destOrd="0" presId="urn:microsoft.com/office/officeart/2008/layout/VerticalAccentList"/>
    <dgm:cxn modelId="{D241EBC5-3B6C-43AC-A614-797BF110EB38}" type="presParOf" srcId="{F0233020-1503-4E71-9FE2-C59AD3ACE9E3}" destId="{61E30D2D-1596-446B-867A-F0B27F48C000}" srcOrd="6" destOrd="0" presId="urn:microsoft.com/office/officeart/2008/layout/VerticalAccentList"/>
    <dgm:cxn modelId="{5214EF4E-4ED6-4318-9696-37709DEE676C}" type="presParOf" srcId="{F0233020-1503-4E71-9FE2-C59AD3ACE9E3}" destId="{DBC9D1B5-3DBE-4DD3-AA13-A5B0390AC8AE}" srcOrd="7" destOrd="0" presId="urn:microsoft.com/office/officeart/2008/layout/VerticalAccentList"/>
    <dgm:cxn modelId="{6D809DA4-7EB0-4E05-9E61-32FC09915499}" type="presParOf" srcId="{1E01AC7F-71FB-4073-B36E-AA78FDB134C3}" destId="{67248394-44E6-4220-A506-3869BB81E191}" srcOrd="2" destOrd="0" presId="urn:microsoft.com/office/officeart/2008/layout/VerticalAccentList"/>
    <dgm:cxn modelId="{ACDC91CE-14FD-47C2-8B4D-3846FD51FE47}" type="presParOf" srcId="{1E01AC7F-71FB-4073-B36E-AA78FDB134C3}" destId="{813EC96F-3A39-4BA9-A1D2-00841129C5B1}" srcOrd="3" destOrd="0" presId="urn:microsoft.com/office/officeart/2008/layout/VerticalAccentList"/>
    <dgm:cxn modelId="{FADDA090-AF02-4A98-9F80-EB1B322286B4}" type="presParOf" srcId="{813EC96F-3A39-4BA9-A1D2-00841129C5B1}" destId="{C0E14271-1D8B-4106-B362-5C4CDDCFCF2F}" srcOrd="0" destOrd="0" presId="urn:microsoft.com/office/officeart/2008/layout/VerticalAccentList"/>
    <dgm:cxn modelId="{96FD750A-818C-4505-B399-68CA1E7DB987}" type="presParOf" srcId="{1E01AC7F-71FB-4073-B36E-AA78FDB134C3}" destId="{B9785104-44DD-4529-BDEA-61B923292D90}" srcOrd="4" destOrd="0" presId="urn:microsoft.com/office/officeart/2008/layout/VerticalAccentList"/>
    <dgm:cxn modelId="{04B74F82-8AB7-49CD-9B96-5951EBFEBFC2}" type="presParOf" srcId="{B9785104-44DD-4529-BDEA-61B923292D90}" destId="{98BAFF73-85D5-451D-85FD-D93226283910}" srcOrd="0" destOrd="0" presId="urn:microsoft.com/office/officeart/2008/layout/VerticalAccentList"/>
    <dgm:cxn modelId="{9AE54F41-9E3F-4882-92BA-5A4FBFD1E3C6}" type="presParOf" srcId="{B9785104-44DD-4529-BDEA-61B923292D90}" destId="{BB540B74-8CED-460A-A51B-C42768415631}" srcOrd="1" destOrd="0" presId="urn:microsoft.com/office/officeart/2008/layout/VerticalAccentList"/>
    <dgm:cxn modelId="{CA1833CC-033F-4780-96AE-DA862E7FE37F}" type="presParOf" srcId="{B9785104-44DD-4529-BDEA-61B923292D90}" destId="{B35657AE-8B46-498D-95F4-B2BBB3E775D0}" srcOrd="2" destOrd="0" presId="urn:microsoft.com/office/officeart/2008/layout/VerticalAccentList"/>
    <dgm:cxn modelId="{191FC5C5-F3DB-48BA-91C5-C69E5CFDF8EE}" type="presParOf" srcId="{B9785104-44DD-4529-BDEA-61B923292D90}" destId="{755B1BA6-874A-46AB-8D98-87FDB5DE0F36}" srcOrd="3" destOrd="0" presId="urn:microsoft.com/office/officeart/2008/layout/VerticalAccentList"/>
    <dgm:cxn modelId="{D9405879-1416-45D7-A7F6-81C45CB36E05}" type="presParOf" srcId="{B9785104-44DD-4529-BDEA-61B923292D90}" destId="{486200E7-1859-4F57-B8D2-4A2138EB1471}" srcOrd="4" destOrd="0" presId="urn:microsoft.com/office/officeart/2008/layout/VerticalAccentList"/>
    <dgm:cxn modelId="{909E6E77-1204-465B-B84D-672939EA6B66}" type="presParOf" srcId="{B9785104-44DD-4529-BDEA-61B923292D90}" destId="{488C2945-0646-43A9-A0E8-949670042FBE}" srcOrd="5" destOrd="0" presId="urn:microsoft.com/office/officeart/2008/layout/VerticalAccentList"/>
    <dgm:cxn modelId="{3C11B7F6-057F-4ABB-8472-866D9C21EB0E}" type="presParOf" srcId="{B9785104-44DD-4529-BDEA-61B923292D90}" destId="{94939F5E-7A7D-409E-8F33-5DAE3D9A8EC4}" srcOrd="6" destOrd="0" presId="urn:microsoft.com/office/officeart/2008/layout/VerticalAccentList"/>
    <dgm:cxn modelId="{12A66743-3EB5-421C-A02F-7F7B3CEBCA1D}" type="presParOf" srcId="{B9785104-44DD-4529-BDEA-61B923292D90}" destId="{33813E8A-893E-45A7-A7C9-70620569C06D}" srcOrd="7" destOrd="0" presId="urn:microsoft.com/office/officeart/2008/layout/VerticalAccentList"/>
    <dgm:cxn modelId="{86C6A3DC-CC7D-49AA-8CCA-D0D2422A2513}" type="presParOf" srcId="{1E01AC7F-71FB-4073-B36E-AA78FDB134C3}" destId="{7A86980C-4FD1-43BB-9317-E356207C6241}" srcOrd="5" destOrd="0" presId="urn:microsoft.com/office/officeart/2008/layout/VerticalAccentList"/>
    <dgm:cxn modelId="{D54D18DD-233E-462C-A87E-FE9DBACC4A15}" type="presParOf" srcId="{1E01AC7F-71FB-4073-B36E-AA78FDB134C3}" destId="{5417A8B8-8436-4042-97A1-8AFF0E57701C}" srcOrd="6" destOrd="0" presId="urn:microsoft.com/office/officeart/2008/layout/VerticalAccentList"/>
    <dgm:cxn modelId="{557CF294-6539-411E-8197-BCC38DB13F99}" type="presParOf" srcId="{5417A8B8-8436-4042-97A1-8AFF0E57701C}" destId="{0294FFB1-BF59-4547-9839-BB54D3945D81}" srcOrd="0" destOrd="0" presId="urn:microsoft.com/office/officeart/2008/layout/VerticalAccentList"/>
    <dgm:cxn modelId="{881781A0-FD5C-45B9-AC3F-A6D9B9330DBE}" type="presParOf" srcId="{1E01AC7F-71FB-4073-B36E-AA78FDB134C3}" destId="{3A3A7929-15F7-4E05-B04B-ED0D58E740DD}" srcOrd="7" destOrd="0" presId="urn:microsoft.com/office/officeart/2008/layout/VerticalAccentList"/>
    <dgm:cxn modelId="{FA649D84-B03B-4AC3-A646-8014FB00710F}" type="presParOf" srcId="{3A3A7929-15F7-4E05-B04B-ED0D58E740DD}" destId="{C0A304D2-ABDC-417C-91A6-D80281896DE9}" srcOrd="0" destOrd="0" presId="urn:microsoft.com/office/officeart/2008/layout/VerticalAccentList"/>
    <dgm:cxn modelId="{8E8DDE08-3996-4778-9F3A-1283C11E705E}" type="presParOf" srcId="{3A3A7929-15F7-4E05-B04B-ED0D58E740DD}" destId="{B0E5F935-E25C-4E0D-AF5E-C2E6B223C614}" srcOrd="1" destOrd="0" presId="urn:microsoft.com/office/officeart/2008/layout/VerticalAccentList"/>
    <dgm:cxn modelId="{E4F5029B-7E0E-4F0B-9AD7-EA59C3645ABD}" type="presParOf" srcId="{3A3A7929-15F7-4E05-B04B-ED0D58E740DD}" destId="{9A274C08-2E42-46A0-BFF5-B9DA1380C656}" srcOrd="2" destOrd="0" presId="urn:microsoft.com/office/officeart/2008/layout/VerticalAccentList"/>
    <dgm:cxn modelId="{B8ECDBCB-6B37-45B4-B308-2B941DC06C68}" type="presParOf" srcId="{3A3A7929-15F7-4E05-B04B-ED0D58E740DD}" destId="{0ABFDEC3-92B6-407F-98A3-15A9185F22B6}" srcOrd="3" destOrd="0" presId="urn:microsoft.com/office/officeart/2008/layout/VerticalAccentList"/>
    <dgm:cxn modelId="{2B0F1426-7143-43AB-8A28-D28214B96738}" type="presParOf" srcId="{3A3A7929-15F7-4E05-B04B-ED0D58E740DD}" destId="{E99F0DDF-50A7-43A7-AFC5-CA15BE02538F}" srcOrd="4" destOrd="0" presId="urn:microsoft.com/office/officeart/2008/layout/VerticalAccentList"/>
    <dgm:cxn modelId="{30B71848-D141-4A4E-A2CD-173E02A54479}" type="presParOf" srcId="{3A3A7929-15F7-4E05-B04B-ED0D58E740DD}" destId="{E150EFED-C9A0-48C2-AE27-4399F33CD4FC}" srcOrd="5" destOrd="0" presId="urn:microsoft.com/office/officeart/2008/layout/VerticalAccentList"/>
    <dgm:cxn modelId="{F8E4C748-2B5D-48A8-B205-8FB725073D4D}" type="presParOf" srcId="{3A3A7929-15F7-4E05-B04B-ED0D58E740DD}" destId="{8A72EF29-D8F5-4B59-9346-BC86BD6ECB27}" srcOrd="6" destOrd="0" presId="urn:microsoft.com/office/officeart/2008/layout/VerticalAccentList"/>
    <dgm:cxn modelId="{23AAF861-A104-4279-8288-3F7AC4BBEEC6}" type="presParOf" srcId="{3A3A7929-15F7-4E05-B04B-ED0D58E740DD}" destId="{A32775CB-64CD-4E75-A1B0-BC7D2AF93A8F}" srcOrd="7" destOrd="0" presId="urn:microsoft.com/office/officeart/2008/layout/VerticalAccentList"/>
    <dgm:cxn modelId="{0E5ABCC1-FD68-48C9-851A-CAEB717C836C}" type="presParOf" srcId="{1E01AC7F-71FB-4073-B36E-AA78FDB134C3}" destId="{FD655BDE-7D6D-4D4C-99BF-097F9E098271}" srcOrd="8" destOrd="0" presId="urn:microsoft.com/office/officeart/2008/layout/VerticalAccentList"/>
    <dgm:cxn modelId="{557C8BED-06B3-4268-B443-501A2BE396C5}" type="presParOf" srcId="{1E01AC7F-71FB-4073-B36E-AA78FDB134C3}" destId="{77523CF1-34D2-47B7-9AFC-3E6557D1F987}" srcOrd="9" destOrd="0" presId="urn:microsoft.com/office/officeart/2008/layout/VerticalAccentList"/>
    <dgm:cxn modelId="{F9F7B6C4-26F0-42BB-BE48-C571729F2A7C}" type="presParOf" srcId="{77523CF1-34D2-47B7-9AFC-3E6557D1F987}" destId="{90A21226-95CC-4043-AB0B-D1CEBD333FE1}" srcOrd="0" destOrd="0" presId="urn:microsoft.com/office/officeart/2008/layout/VerticalAccentList"/>
    <dgm:cxn modelId="{F5764111-8552-4F89-AAB1-73FC4694EF32}" type="presParOf" srcId="{1E01AC7F-71FB-4073-B36E-AA78FDB134C3}" destId="{10A72483-6805-497D-8C76-2C8C45A6FD8D}" srcOrd="10" destOrd="0" presId="urn:microsoft.com/office/officeart/2008/layout/VerticalAccentList"/>
    <dgm:cxn modelId="{0AA37AEC-38FE-4406-85EC-1F7A3E62CF4A}" type="presParOf" srcId="{10A72483-6805-497D-8C76-2C8C45A6FD8D}" destId="{F12D48F5-9C4F-4F3F-BD50-8589C70D4C9C}" srcOrd="0" destOrd="0" presId="urn:microsoft.com/office/officeart/2008/layout/VerticalAccentList"/>
    <dgm:cxn modelId="{FB8334BA-A972-4462-8182-AD48E79C177E}" type="presParOf" srcId="{10A72483-6805-497D-8C76-2C8C45A6FD8D}" destId="{C46DC9AD-EACF-4F4D-BD23-238C4A1F836E}" srcOrd="1" destOrd="0" presId="urn:microsoft.com/office/officeart/2008/layout/VerticalAccentList"/>
    <dgm:cxn modelId="{DE9D685F-D839-4136-8A9C-207282B7C196}" type="presParOf" srcId="{10A72483-6805-497D-8C76-2C8C45A6FD8D}" destId="{1F457264-B766-4E6D-ACB1-ED47744B1EE3}" srcOrd="2" destOrd="0" presId="urn:microsoft.com/office/officeart/2008/layout/VerticalAccentList"/>
    <dgm:cxn modelId="{1793CA85-9B91-496B-AE9A-C647E7189D49}" type="presParOf" srcId="{10A72483-6805-497D-8C76-2C8C45A6FD8D}" destId="{3AE65D7F-14A9-40DD-8778-DED6ED3A108B}" srcOrd="3" destOrd="0" presId="urn:microsoft.com/office/officeart/2008/layout/VerticalAccentList"/>
    <dgm:cxn modelId="{83334F3D-338C-4C53-9D1A-979599B7AA4E}" type="presParOf" srcId="{10A72483-6805-497D-8C76-2C8C45A6FD8D}" destId="{D378AE78-F9A6-4A22-A982-760DDF84F18E}" srcOrd="4" destOrd="0" presId="urn:microsoft.com/office/officeart/2008/layout/VerticalAccentList"/>
    <dgm:cxn modelId="{6C40189E-D1A1-49F9-8516-928ED6F932AA}" type="presParOf" srcId="{10A72483-6805-497D-8C76-2C8C45A6FD8D}" destId="{6F324852-EA49-443F-96AB-7ECA7962DE9A}" srcOrd="5" destOrd="0" presId="urn:microsoft.com/office/officeart/2008/layout/VerticalAccentList"/>
    <dgm:cxn modelId="{F068450C-6120-4515-94DD-5597F0245416}" type="presParOf" srcId="{10A72483-6805-497D-8C76-2C8C45A6FD8D}" destId="{12A33C30-3B62-46D3-BE9B-6A272E6BB6DB}" srcOrd="6" destOrd="0" presId="urn:microsoft.com/office/officeart/2008/layout/VerticalAccentList"/>
    <dgm:cxn modelId="{8AC762A7-202B-4409-BF31-DB38FC4BB260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8713FB6-15CE-4E97-A060-C7AC674814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5A30D1-F7FC-447A-850E-4366E887068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BD99A-CD84-4CB8-955A-586D4B224AA4}" type="parTrans" cxnId="{D423F492-CE71-402C-9F9C-6F34AF055302}">
      <dgm:prSet/>
      <dgm:spPr/>
      <dgm:t>
        <a:bodyPr/>
        <a:lstStyle/>
        <a:p>
          <a:endParaRPr lang="en-US" sz="2000"/>
        </a:p>
      </dgm:t>
    </dgm:pt>
    <dgm:pt modelId="{F5962295-7916-41F8-8F14-E87EB989A160}" type="sibTrans" cxnId="{D423F492-CE71-402C-9F9C-6F34AF055302}">
      <dgm:prSet/>
      <dgm:spPr/>
      <dgm:t>
        <a:bodyPr/>
        <a:lstStyle/>
        <a:p>
          <a:endParaRPr lang="en-US" sz="2000"/>
        </a:p>
      </dgm:t>
    </dgm:pt>
    <dgm:pt modelId="{78FE3CF9-498F-460F-96F9-957C692112CB}">
      <dgm:prSet phldrT="[Text]" custT="1"/>
      <dgm:spPr/>
      <dgm:t>
        <a:bodyPr/>
        <a:lstStyle/>
        <a:p>
          <a:r>
            <a:rPr lang="en-US" sz="1400" dirty="0" smtClean="0"/>
            <a:t>MGSE9 – 12.G.CO.3 - Experiment with transformations in the plane</a:t>
          </a:r>
          <a:endParaRPr lang="en-US" sz="1400" dirty="0"/>
        </a:p>
      </dgm:t>
    </dgm:pt>
    <dgm:pt modelId="{200EADB4-FBE8-4326-8B69-06129E8D13D1}" type="parTrans" cxnId="{3BC86632-2C0D-4603-9B52-F8336E809555}">
      <dgm:prSet/>
      <dgm:spPr/>
      <dgm:t>
        <a:bodyPr/>
        <a:lstStyle/>
        <a:p>
          <a:endParaRPr lang="en-US" sz="2000"/>
        </a:p>
      </dgm:t>
    </dgm:pt>
    <dgm:pt modelId="{6D66DE20-8643-49B7-BC3E-EBF6E90A5486}" type="sibTrans" cxnId="{3BC86632-2C0D-4603-9B52-F8336E809555}">
      <dgm:prSet/>
      <dgm:spPr/>
      <dgm:t>
        <a:bodyPr/>
        <a:lstStyle/>
        <a:p>
          <a:endParaRPr lang="en-US" sz="2000"/>
        </a:p>
      </dgm:t>
    </dgm:pt>
    <dgm:pt modelId="{BB6E9DFA-E2FD-4354-8ECF-BAC02F532D3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24B23-176B-4571-AC87-250F3C9D2C4A}" type="parTrans" cxnId="{F23A47D3-173E-46F0-AAA2-0DB3B6994441}">
      <dgm:prSet/>
      <dgm:spPr/>
      <dgm:t>
        <a:bodyPr/>
        <a:lstStyle/>
        <a:p>
          <a:endParaRPr lang="en-US" sz="2000"/>
        </a:p>
      </dgm:t>
    </dgm:pt>
    <dgm:pt modelId="{10E948E8-0DB9-4CC8-8C26-26AF64B30DED}" type="sibTrans" cxnId="{F23A47D3-173E-46F0-AAA2-0DB3B6994441}">
      <dgm:prSet/>
      <dgm:spPr/>
      <dgm:t>
        <a:bodyPr/>
        <a:lstStyle/>
        <a:p>
          <a:endParaRPr lang="en-US" sz="2000"/>
        </a:p>
      </dgm:t>
    </dgm:pt>
    <dgm:pt modelId="{2811F4B0-C6E9-478C-9A00-159ED70320EE}">
      <dgm:prSet phldrT="[Text]" custT="1"/>
      <dgm:spPr/>
      <dgm:t>
        <a:bodyPr/>
        <a:lstStyle/>
        <a:p>
          <a:r>
            <a:rPr lang="en-US" sz="1400" dirty="0" smtClean="0"/>
            <a:t>Transformations in the Coordinate Plane</a:t>
          </a:r>
          <a:endParaRPr lang="en-US" sz="1400" dirty="0"/>
        </a:p>
      </dgm:t>
    </dgm:pt>
    <dgm:pt modelId="{E22022C3-8571-4F03-BF74-FCD5F53A6D79}" type="parTrans" cxnId="{B8CE3184-CC15-4FA4-BDBD-8E7128A9F836}">
      <dgm:prSet/>
      <dgm:spPr/>
      <dgm:t>
        <a:bodyPr/>
        <a:lstStyle/>
        <a:p>
          <a:endParaRPr lang="en-US" sz="2000"/>
        </a:p>
      </dgm:t>
    </dgm:pt>
    <dgm:pt modelId="{6534A715-DF18-4DDD-88EB-94F853089538}" type="sibTrans" cxnId="{B8CE3184-CC15-4FA4-BDBD-8E7128A9F836}">
      <dgm:prSet/>
      <dgm:spPr/>
      <dgm:t>
        <a:bodyPr/>
        <a:lstStyle/>
        <a:p>
          <a:endParaRPr lang="en-US" sz="2000"/>
        </a:p>
      </dgm:t>
    </dgm:pt>
    <dgm:pt modelId="{C09FB694-A32C-46F3-AFD6-BE11093F3C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7A71A-D441-443B-A40E-41364029A0A1}" type="parTrans" cxnId="{40567594-949E-42E3-8140-549862D2F5CF}">
      <dgm:prSet/>
      <dgm:spPr/>
      <dgm:t>
        <a:bodyPr/>
        <a:lstStyle/>
        <a:p>
          <a:endParaRPr lang="en-US" sz="2000"/>
        </a:p>
      </dgm:t>
    </dgm:pt>
    <dgm:pt modelId="{0E1B8709-68CC-4E8A-B657-BA86A6585523}" type="sibTrans" cxnId="{40567594-949E-42E3-8140-549862D2F5CF}">
      <dgm:prSet/>
      <dgm:spPr/>
      <dgm:t>
        <a:bodyPr/>
        <a:lstStyle/>
        <a:p>
          <a:endParaRPr lang="en-US" sz="2000"/>
        </a:p>
      </dgm:t>
    </dgm:pt>
    <dgm:pt modelId="{9B66A682-78FA-4CDE-B8EA-7D1F37CA3F74}">
      <dgm:prSet phldrT="[Text]" custT="1"/>
      <dgm:spPr/>
      <dgm:t>
        <a:bodyPr/>
        <a:lstStyle/>
        <a:p>
          <a:r>
            <a:rPr lang="en-US" sz="1400" dirty="0" smtClean="0"/>
            <a:t>Daily Exit Tickets</a:t>
          </a:r>
          <a:endParaRPr lang="en-US" sz="1400" dirty="0"/>
        </a:p>
      </dgm:t>
    </dgm:pt>
    <dgm:pt modelId="{0D44758D-69F8-4604-AE1C-847A78FD6DF4}" type="parTrans" cxnId="{68464546-2015-4959-8A47-B5A9E5A06340}">
      <dgm:prSet/>
      <dgm:spPr/>
      <dgm:t>
        <a:bodyPr/>
        <a:lstStyle/>
        <a:p>
          <a:endParaRPr lang="en-US" sz="2000"/>
        </a:p>
      </dgm:t>
    </dgm:pt>
    <dgm:pt modelId="{CE5F32F7-FC57-4401-BA8C-62089EC22490}" type="sibTrans" cxnId="{68464546-2015-4959-8A47-B5A9E5A06340}">
      <dgm:prSet/>
      <dgm:spPr/>
      <dgm:t>
        <a:bodyPr/>
        <a:lstStyle/>
        <a:p>
          <a:endParaRPr lang="en-US" sz="2000"/>
        </a:p>
      </dgm:t>
    </dgm:pt>
    <dgm:pt modelId="{59ABC1E4-CC41-4B4C-84C9-D4B755AE58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900B9-756F-44F8-A90E-41FC370A53D9}" type="parTrans" cxnId="{684270ED-3EB3-4846-AFFC-638F7F8211A9}">
      <dgm:prSet/>
      <dgm:spPr/>
      <dgm:t>
        <a:bodyPr/>
        <a:lstStyle/>
        <a:p>
          <a:endParaRPr lang="en-US"/>
        </a:p>
      </dgm:t>
    </dgm:pt>
    <dgm:pt modelId="{F03D8A4D-7E1F-4813-9873-AE8BB02297B7}" type="sibTrans" cxnId="{684270ED-3EB3-4846-AFFC-638F7F8211A9}">
      <dgm:prSet/>
      <dgm:spPr/>
      <dgm:t>
        <a:bodyPr/>
        <a:lstStyle/>
        <a:p>
          <a:endParaRPr lang="en-US"/>
        </a:p>
      </dgm:t>
    </dgm:pt>
    <dgm:pt modelId="{70D8EF60-521A-4A4A-8346-F9EA77C52882}">
      <dgm:prSet phldrT="[Text]" custT="1"/>
      <dgm:spPr/>
      <dgm:t>
        <a:bodyPr/>
        <a:lstStyle/>
        <a:p>
          <a:r>
            <a:rPr lang="en-US" sz="1400" dirty="0" smtClean="0"/>
            <a:t>Booklet pg. 8</a:t>
          </a:r>
          <a:endParaRPr lang="en-US" sz="1400" dirty="0"/>
        </a:p>
      </dgm:t>
    </dgm:pt>
    <dgm:pt modelId="{1338D3CE-D505-4274-B55D-F92046E4C957}" type="parTrans" cxnId="{93FD5E2A-9EE6-4299-8EF1-DEE4684E2F07}">
      <dgm:prSet/>
      <dgm:spPr/>
      <dgm:t>
        <a:bodyPr/>
        <a:lstStyle/>
        <a:p>
          <a:endParaRPr lang="en-US"/>
        </a:p>
      </dgm:t>
    </dgm:pt>
    <dgm:pt modelId="{07B28A69-008E-4C69-9780-B95BB163970D}" type="sibTrans" cxnId="{93FD5E2A-9EE6-4299-8EF1-DEE4684E2F07}">
      <dgm:prSet/>
      <dgm:spPr/>
      <dgm:t>
        <a:bodyPr/>
        <a:lstStyle/>
        <a:p>
          <a:endParaRPr lang="en-US"/>
        </a:p>
      </dgm:t>
    </dgm:pt>
    <dgm:pt modelId="{1E01AC7F-71FB-4073-B36E-AA78FDB134C3}" type="pres">
      <dgm:prSet presAssocID="{98713FB6-15CE-4E97-A060-C7AC674814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F7E04C-5460-4766-B5EE-B32CE3BEA830}" type="pres">
      <dgm:prSet presAssocID="{315A30D1-F7FC-447A-850E-4366E887068B}" presName="parenttextcomposite" presStyleCnt="0"/>
      <dgm:spPr/>
    </dgm:pt>
    <dgm:pt modelId="{493CC205-273B-43D2-8147-A968DB37E418}" type="pres">
      <dgm:prSet presAssocID="{315A30D1-F7FC-447A-850E-4366E887068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3020-1503-4E71-9FE2-C59AD3ACE9E3}" type="pres">
      <dgm:prSet presAssocID="{315A30D1-F7FC-447A-850E-4366E887068B}" presName="composite" presStyleCnt="0"/>
      <dgm:spPr/>
    </dgm:pt>
    <dgm:pt modelId="{532AE816-276E-462A-9C91-330A61206488}" type="pres">
      <dgm:prSet presAssocID="{315A30D1-F7FC-447A-850E-4366E887068B}" presName="chevron1" presStyleLbl="alignNode1" presStyleIdx="0" presStyleCnt="28"/>
      <dgm:spPr/>
    </dgm:pt>
    <dgm:pt modelId="{0DD470E0-9193-4CE3-A89C-643E67A92E4B}" type="pres">
      <dgm:prSet presAssocID="{315A30D1-F7FC-447A-850E-4366E887068B}" presName="chevron2" presStyleLbl="alignNode1" presStyleIdx="1" presStyleCnt="28"/>
      <dgm:spPr/>
    </dgm:pt>
    <dgm:pt modelId="{F3464CB9-6E04-468B-A868-24C79FAE1E6B}" type="pres">
      <dgm:prSet presAssocID="{315A30D1-F7FC-447A-850E-4366E887068B}" presName="chevron3" presStyleLbl="alignNode1" presStyleIdx="2" presStyleCnt="28"/>
      <dgm:spPr/>
    </dgm:pt>
    <dgm:pt modelId="{A3D0E4E1-885E-48A1-8250-F99B96636F28}" type="pres">
      <dgm:prSet presAssocID="{315A30D1-F7FC-447A-850E-4366E887068B}" presName="chevron4" presStyleLbl="alignNode1" presStyleIdx="3" presStyleCnt="28"/>
      <dgm:spPr/>
    </dgm:pt>
    <dgm:pt modelId="{2CBDA0D0-94ED-4D16-875E-4BC2168D2B3C}" type="pres">
      <dgm:prSet presAssocID="{315A30D1-F7FC-447A-850E-4366E887068B}" presName="chevron5" presStyleLbl="alignNode1" presStyleIdx="4" presStyleCnt="28"/>
      <dgm:spPr/>
    </dgm:pt>
    <dgm:pt modelId="{B4E9250E-7281-4739-B50B-F9F241C19D4F}" type="pres">
      <dgm:prSet presAssocID="{315A30D1-F7FC-447A-850E-4366E887068B}" presName="chevron6" presStyleLbl="alignNode1" presStyleIdx="5" presStyleCnt="28"/>
      <dgm:spPr/>
    </dgm:pt>
    <dgm:pt modelId="{61E30D2D-1596-446B-867A-F0B27F48C000}" type="pres">
      <dgm:prSet presAssocID="{315A30D1-F7FC-447A-850E-4366E887068B}" presName="chevron7" presStyleLbl="alignNode1" presStyleIdx="6" presStyleCnt="28"/>
      <dgm:spPr/>
    </dgm:pt>
    <dgm:pt modelId="{DBC9D1B5-3DBE-4DD3-AA13-A5B0390AC8AE}" type="pres">
      <dgm:prSet presAssocID="{315A30D1-F7FC-447A-850E-4366E88706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8394-44E6-4220-A506-3869BB81E191}" type="pres">
      <dgm:prSet presAssocID="{F5962295-7916-41F8-8F14-E87EB989A160}" presName="sibTrans" presStyleCnt="0"/>
      <dgm:spPr/>
    </dgm:pt>
    <dgm:pt modelId="{813EC96F-3A39-4BA9-A1D2-00841129C5B1}" type="pres">
      <dgm:prSet presAssocID="{BB6E9DFA-E2FD-4354-8ECF-BAC02F532D3B}" presName="parenttextcomposite" presStyleCnt="0"/>
      <dgm:spPr/>
    </dgm:pt>
    <dgm:pt modelId="{C0E14271-1D8B-4106-B362-5C4CDDCFCF2F}" type="pres">
      <dgm:prSet presAssocID="{BB6E9DFA-E2FD-4354-8ECF-BAC02F532D3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5104-44DD-4529-BDEA-61B923292D90}" type="pres">
      <dgm:prSet presAssocID="{BB6E9DFA-E2FD-4354-8ECF-BAC02F532D3B}" presName="composite" presStyleCnt="0"/>
      <dgm:spPr/>
    </dgm:pt>
    <dgm:pt modelId="{98BAFF73-85D5-451D-85FD-D93226283910}" type="pres">
      <dgm:prSet presAssocID="{BB6E9DFA-E2FD-4354-8ECF-BAC02F532D3B}" presName="chevron1" presStyleLbl="alignNode1" presStyleIdx="7" presStyleCnt="28"/>
      <dgm:spPr/>
    </dgm:pt>
    <dgm:pt modelId="{BB540B74-8CED-460A-A51B-C42768415631}" type="pres">
      <dgm:prSet presAssocID="{BB6E9DFA-E2FD-4354-8ECF-BAC02F532D3B}" presName="chevron2" presStyleLbl="alignNode1" presStyleIdx="8" presStyleCnt="28"/>
      <dgm:spPr/>
    </dgm:pt>
    <dgm:pt modelId="{B35657AE-8B46-498D-95F4-B2BBB3E775D0}" type="pres">
      <dgm:prSet presAssocID="{BB6E9DFA-E2FD-4354-8ECF-BAC02F532D3B}" presName="chevron3" presStyleLbl="alignNode1" presStyleIdx="9" presStyleCnt="28"/>
      <dgm:spPr/>
    </dgm:pt>
    <dgm:pt modelId="{755B1BA6-874A-46AB-8D98-87FDB5DE0F36}" type="pres">
      <dgm:prSet presAssocID="{BB6E9DFA-E2FD-4354-8ECF-BAC02F532D3B}" presName="chevron4" presStyleLbl="alignNode1" presStyleIdx="10" presStyleCnt="28"/>
      <dgm:spPr/>
    </dgm:pt>
    <dgm:pt modelId="{486200E7-1859-4F57-B8D2-4A2138EB1471}" type="pres">
      <dgm:prSet presAssocID="{BB6E9DFA-E2FD-4354-8ECF-BAC02F532D3B}" presName="chevron5" presStyleLbl="alignNode1" presStyleIdx="11" presStyleCnt="28"/>
      <dgm:spPr/>
    </dgm:pt>
    <dgm:pt modelId="{488C2945-0646-43A9-A0E8-949670042FBE}" type="pres">
      <dgm:prSet presAssocID="{BB6E9DFA-E2FD-4354-8ECF-BAC02F532D3B}" presName="chevron6" presStyleLbl="alignNode1" presStyleIdx="12" presStyleCnt="28"/>
      <dgm:spPr/>
    </dgm:pt>
    <dgm:pt modelId="{94939F5E-7A7D-409E-8F33-5DAE3D9A8EC4}" type="pres">
      <dgm:prSet presAssocID="{BB6E9DFA-E2FD-4354-8ECF-BAC02F532D3B}" presName="chevron7" presStyleLbl="alignNode1" presStyleIdx="13" presStyleCnt="28"/>
      <dgm:spPr/>
    </dgm:pt>
    <dgm:pt modelId="{33813E8A-893E-45A7-A7C9-70620569C06D}" type="pres">
      <dgm:prSet presAssocID="{BB6E9DFA-E2FD-4354-8ECF-BAC02F532D3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80C-4FD1-43BB-9317-E356207C6241}" type="pres">
      <dgm:prSet presAssocID="{10E948E8-0DB9-4CC8-8C26-26AF64B30DED}" presName="sibTrans" presStyleCnt="0"/>
      <dgm:spPr/>
    </dgm:pt>
    <dgm:pt modelId="{5417A8B8-8436-4042-97A1-8AFF0E57701C}" type="pres">
      <dgm:prSet presAssocID="{C09FB694-A32C-46F3-AFD6-BE11093F3CD9}" presName="parenttextcomposite" presStyleCnt="0"/>
      <dgm:spPr/>
    </dgm:pt>
    <dgm:pt modelId="{0294FFB1-BF59-4547-9839-BB54D3945D81}" type="pres">
      <dgm:prSet presAssocID="{C09FB694-A32C-46F3-AFD6-BE11093F3CD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929-15F7-4E05-B04B-ED0D58E740DD}" type="pres">
      <dgm:prSet presAssocID="{C09FB694-A32C-46F3-AFD6-BE11093F3CD9}" presName="composite" presStyleCnt="0"/>
      <dgm:spPr/>
    </dgm:pt>
    <dgm:pt modelId="{C0A304D2-ABDC-417C-91A6-D80281896DE9}" type="pres">
      <dgm:prSet presAssocID="{C09FB694-A32C-46F3-AFD6-BE11093F3CD9}" presName="chevron1" presStyleLbl="alignNode1" presStyleIdx="14" presStyleCnt="28"/>
      <dgm:spPr/>
    </dgm:pt>
    <dgm:pt modelId="{B0E5F935-E25C-4E0D-AF5E-C2E6B223C614}" type="pres">
      <dgm:prSet presAssocID="{C09FB694-A32C-46F3-AFD6-BE11093F3CD9}" presName="chevron2" presStyleLbl="alignNode1" presStyleIdx="15" presStyleCnt="28"/>
      <dgm:spPr/>
    </dgm:pt>
    <dgm:pt modelId="{9A274C08-2E42-46A0-BFF5-B9DA1380C656}" type="pres">
      <dgm:prSet presAssocID="{C09FB694-A32C-46F3-AFD6-BE11093F3CD9}" presName="chevron3" presStyleLbl="alignNode1" presStyleIdx="16" presStyleCnt="28"/>
      <dgm:spPr/>
    </dgm:pt>
    <dgm:pt modelId="{0ABFDEC3-92B6-407F-98A3-15A9185F22B6}" type="pres">
      <dgm:prSet presAssocID="{C09FB694-A32C-46F3-AFD6-BE11093F3CD9}" presName="chevron4" presStyleLbl="alignNode1" presStyleIdx="17" presStyleCnt="28"/>
      <dgm:spPr/>
    </dgm:pt>
    <dgm:pt modelId="{E99F0DDF-50A7-43A7-AFC5-CA15BE02538F}" type="pres">
      <dgm:prSet presAssocID="{C09FB694-A32C-46F3-AFD6-BE11093F3CD9}" presName="chevron5" presStyleLbl="alignNode1" presStyleIdx="18" presStyleCnt="28"/>
      <dgm:spPr/>
    </dgm:pt>
    <dgm:pt modelId="{E150EFED-C9A0-48C2-AE27-4399F33CD4FC}" type="pres">
      <dgm:prSet presAssocID="{C09FB694-A32C-46F3-AFD6-BE11093F3CD9}" presName="chevron6" presStyleLbl="alignNode1" presStyleIdx="19" presStyleCnt="28"/>
      <dgm:spPr/>
    </dgm:pt>
    <dgm:pt modelId="{8A72EF29-D8F5-4B59-9346-BC86BD6ECB27}" type="pres">
      <dgm:prSet presAssocID="{C09FB694-A32C-46F3-AFD6-BE11093F3CD9}" presName="chevron7" presStyleLbl="alignNode1" presStyleIdx="20" presStyleCnt="28"/>
      <dgm:spPr/>
    </dgm:pt>
    <dgm:pt modelId="{A32775CB-64CD-4E75-A1B0-BC7D2AF93A8F}" type="pres">
      <dgm:prSet presAssocID="{C09FB694-A32C-46F3-AFD6-BE11093F3CD9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5BDE-7D6D-4D4C-99BF-097F9E098271}" type="pres">
      <dgm:prSet presAssocID="{0E1B8709-68CC-4E8A-B657-BA86A6585523}" presName="sibTrans" presStyleCnt="0"/>
      <dgm:spPr/>
    </dgm:pt>
    <dgm:pt modelId="{77523CF1-34D2-47B7-9AFC-3E6557D1F987}" type="pres">
      <dgm:prSet presAssocID="{59ABC1E4-CC41-4B4C-84C9-D4B755AE581F}" presName="parenttextcomposite" presStyleCnt="0"/>
      <dgm:spPr/>
    </dgm:pt>
    <dgm:pt modelId="{90A21226-95CC-4043-AB0B-D1CEBD333FE1}" type="pres">
      <dgm:prSet presAssocID="{59ABC1E4-CC41-4B4C-84C9-D4B755AE581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2483-6805-497D-8C76-2C8C45A6FD8D}" type="pres">
      <dgm:prSet presAssocID="{59ABC1E4-CC41-4B4C-84C9-D4B755AE581F}" presName="composite" presStyleCnt="0"/>
      <dgm:spPr/>
    </dgm:pt>
    <dgm:pt modelId="{F12D48F5-9C4F-4F3F-BD50-8589C70D4C9C}" type="pres">
      <dgm:prSet presAssocID="{59ABC1E4-CC41-4B4C-84C9-D4B755AE581F}" presName="chevron1" presStyleLbl="alignNode1" presStyleIdx="21" presStyleCnt="28"/>
      <dgm:spPr/>
    </dgm:pt>
    <dgm:pt modelId="{C46DC9AD-EACF-4F4D-BD23-238C4A1F836E}" type="pres">
      <dgm:prSet presAssocID="{59ABC1E4-CC41-4B4C-84C9-D4B755AE581F}" presName="chevron2" presStyleLbl="alignNode1" presStyleIdx="22" presStyleCnt="28"/>
      <dgm:spPr/>
    </dgm:pt>
    <dgm:pt modelId="{1F457264-B766-4E6D-ACB1-ED47744B1EE3}" type="pres">
      <dgm:prSet presAssocID="{59ABC1E4-CC41-4B4C-84C9-D4B755AE581F}" presName="chevron3" presStyleLbl="alignNode1" presStyleIdx="23" presStyleCnt="28"/>
      <dgm:spPr/>
    </dgm:pt>
    <dgm:pt modelId="{3AE65D7F-14A9-40DD-8778-DED6ED3A108B}" type="pres">
      <dgm:prSet presAssocID="{59ABC1E4-CC41-4B4C-84C9-D4B755AE581F}" presName="chevron4" presStyleLbl="alignNode1" presStyleIdx="24" presStyleCnt="28"/>
      <dgm:spPr/>
    </dgm:pt>
    <dgm:pt modelId="{D378AE78-F9A6-4A22-A982-760DDF84F18E}" type="pres">
      <dgm:prSet presAssocID="{59ABC1E4-CC41-4B4C-84C9-D4B755AE581F}" presName="chevron5" presStyleLbl="alignNode1" presStyleIdx="25" presStyleCnt="28"/>
      <dgm:spPr/>
    </dgm:pt>
    <dgm:pt modelId="{6F324852-EA49-443F-96AB-7ECA7962DE9A}" type="pres">
      <dgm:prSet presAssocID="{59ABC1E4-CC41-4B4C-84C9-D4B755AE581F}" presName="chevron6" presStyleLbl="alignNode1" presStyleIdx="26" presStyleCnt="28"/>
      <dgm:spPr/>
    </dgm:pt>
    <dgm:pt modelId="{12A33C30-3B62-46D3-BE9B-6A272E6BB6DB}" type="pres">
      <dgm:prSet presAssocID="{59ABC1E4-CC41-4B4C-84C9-D4B755AE581F}" presName="chevron7" presStyleLbl="alignNode1" presStyleIdx="27" presStyleCnt="28"/>
      <dgm:spPr/>
    </dgm:pt>
    <dgm:pt modelId="{161A454F-62C3-4B8F-9581-D2989EDE88F5}" type="pres">
      <dgm:prSet presAssocID="{59ABC1E4-CC41-4B4C-84C9-D4B755AE581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286E8-F36F-4086-8CAE-7A6B8F1D45D5}" type="presOf" srcId="{2811F4B0-C6E9-478C-9A00-159ED70320EE}" destId="{33813E8A-893E-45A7-A7C9-70620569C06D}" srcOrd="0" destOrd="0" presId="urn:microsoft.com/office/officeart/2008/layout/VerticalAccentList"/>
    <dgm:cxn modelId="{684270ED-3EB3-4846-AFFC-638F7F8211A9}" srcId="{98713FB6-15CE-4E97-A060-C7AC674814FB}" destId="{59ABC1E4-CC41-4B4C-84C9-D4B755AE581F}" srcOrd="3" destOrd="0" parTransId="{D7B900B9-756F-44F8-A90E-41FC370A53D9}" sibTransId="{F03D8A4D-7E1F-4813-9873-AE8BB02297B7}"/>
    <dgm:cxn modelId="{B8CE3184-CC15-4FA4-BDBD-8E7128A9F836}" srcId="{BB6E9DFA-E2FD-4354-8ECF-BAC02F532D3B}" destId="{2811F4B0-C6E9-478C-9A00-159ED70320EE}" srcOrd="0" destOrd="0" parTransId="{E22022C3-8571-4F03-BF74-FCD5F53A6D79}" sibTransId="{6534A715-DF18-4DDD-88EB-94F853089538}"/>
    <dgm:cxn modelId="{EC38A032-D10C-417F-817C-D6DD3901A609}" type="presOf" srcId="{59ABC1E4-CC41-4B4C-84C9-D4B755AE581F}" destId="{90A21226-95CC-4043-AB0B-D1CEBD333FE1}" srcOrd="0" destOrd="0" presId="urn:microsoft.com/office/officeart/2008/layout/VerticalAccentList"/>
    <dgm:cxn modelId="{93FD5E2A-9EE6-4299-8EF1-DEE4684E2F07}" srcId="{59ABC1E4-CC41-4B4C-84C9-D4B755AE581F}" destId="{70D8EF60-521A-4A4A-8346-F9EA77C52882}" srcOrd="0" destOrd="0" parTransId="{1338D3CE-D505-4274-B55D-F92046E4C957}" sibTransId="{07B28A69-008E-4C69-9780-B95BB163970D}"/>
    <dgm:cxn modelId="{D0AF033A-D0A9-4D56-AC8C-C9A8E117807C}" type="presOf" srcId="{70D8EF60-521A-4A4A-8346-F9EA77C52882}" destId="{161A454F-62C3-4B8F-9581-D2989EDE88F5}" srcOrd="0" destOrd="0" presId="urn:microsoft.com/office/officeart/2008/layout/VerticalAccentList"/>
    <dgm:cxn modelId="{F57EBBA8-AC9F-4225-9314-23CD56EAA228}" type="presOf" srcId="{BB6E9DFA-E2FD-4354-8ECF-BAC02F532D3B}" destId="{C0E14271-1D8B-4106-B362-5C4CDDCFCF2F}" srcOrd="0" destOrd="0" presId="urn:microsoft.com/office/officeart/2008/layout/VerticalAccentList"/>
    <dgm:cxn modelId="{114B2008-0FDF-40AC-A6F8-C7B642046BF3}" type="presOf" srcId="{C09FB694-A32C-46F3-AFD6-BE11093F3CD9}" destId="{0294FFB1-BF59-4547-9839-BB54D3945D81}" srcOrd="0" destOrd="0" presId="urn:microsoft.com/office/officeart/2008/layout/VerticalAccentList"/>
    <dgm:cxn modelId="{0E30F850-E8CE-47DF-8117-6824E59DE2F0}" type="presOf" srcId="{78FE3CF9-498F-460F-96F9-957C692112CB}" destId="{DBC9D1B5-3DBE-4DD3-AA13-A5B0390AC8AE}" srcOrd="0" destOrd="0" presId="urn:microsoft.com/office/officeart/2008/layout/VerticalAccentList"/>
    <dgm:cxn modelId="{1245F178-DA5D-499A-95D5-4D1352484AE2}" type="presOf" srcId="{9B66A682-78FA-4CDE-B8EA-7D1F37CA3F74}" destId="{A32775CB-64CD-4E75-A1B0-BC7D2AF93A8F}" srcOrd="0" destOrd="0" presId="urn:microsoft.com/office/officeart/2008/layout/VerticalAccentList"/>
    <dgm:cxn modelId="{3085585D-E9AB-4963-BD14-FB5738937EE0}" type="presOf" srcId="{315A30D1-F7FC-447A-850E-4366E887068B}" destId="{493CC205-273B-43D2-8147-A968DB37E418}" srcOrd="0" destOrd="0" presId="urn:microsoft.com/office/officeart/2008/layout/VerticalAccentList"/>
    <dgm:cxn modelId="{3BC86632-2C0D-4603-9B52-F8336E809555}" srcId="{315A30D1-F7FC-447A-850E-4366E887068B}" destId="{78FE3CF9-498F-460F-96F9-957C692112CB}" srcOrd="0" destOrd="0" parTransId="{200EADB4-FBE8-4326-8B69-06129E8D13D1}" sibTransId="{6D66DE20-8643-49B7-BC3E-EBF6E90A5486}"/>
    <dgm:cxn modelId="{40567594-949E-42E3-8140-549862D2F5CF}" srcId="{98713FB6-15CE-4E97-A060-C7AC674814FB}" destId="{C09FB694-A32C-46F3-AFD6-BE11093F3CD9}" srcOrd="2" destOrd="0" parTransId="{FE37A71A-D441-443B-A40E-41364029A0A1}" sibTransId="{0E1B8709-68CC-4E8A-B657-BA86A6585523}"/>
    <dgm:cxn modelId="{D423F492-CE71-402C-9F9C-6F34AF055302}" srcId="{98713FB6-15CE-4E97-A060-C7AC674814FB}" destId="{315A30D1-F7FC-447A-850E-4366E887068B}" srcOrd="0" destOrd="0" parTransId="{A91BD99A-CD84-4CB8-955A-586D4B224AA4}" sibTransId="{F5962295-7916-41F8-8F14-E87EB989A160}"/>
    <dgm:cxn modelId="{F23A47D3-173E-46F0-AAA2-0DB3B6994441}" srcId="{98713FB6-15CE-4E97-A060-C7AC674814FB}" destId="{BB6E9DFA-E2FD-4354-8ECF-BAC02F532D3B}" srcOrd="1" destOrd="0" parTransId="{87324B23-176B-4571-AC87-250F3C9D2C4A}" sibTransId="{10E948E8-0DB9-4CC8-8C26-26AF64B30DED}"/>
    <dgm:cxn modelId="{69FECF03-B495-4FE1-91C1-C780BF71E951}" type="presOf" srcId="{98713FB6-15CE-4E97-A060-C7AC674814FB}" destId="{1E01AC7F-71FB-4073-B36E-AA78FDB134C3}" srcOrd="0" destOrd="0" presId="urn:microsoft.com/office/officeart/2008/layout/VerticalAccentList"/>
    <dgm:cxn modelId="{68464546-2015-4959-8A47-B5A9E5A06340}" srcId="{C09FB694-A32C-46F3-AFD6-BE11093F3CD9}" destId="{9B66A682-78FA-4CDE-B8EA-7D1F37CA3F74}" srcOrd="0" destOrd="0" parTransId="{0D44758D-69F8-4604-AE1C-847A78FD6DF4}" sibTransId="{CE5F32F7-FC57-4401-BA8C-62089EC22490}"/>
    <dgm:cxn modelId="{2226B3C3-AD4C-4952-AA6C-0526BE3E358A}" type="presParOf" srcId="{1E01AC7F-71FB-4073-B36E-AA78FDB134C3}" destId="{7CF7E04C-5460-4766-B5EE-B32CE3BEA830}" srcOrd="0" destOrd="0" presId="urn:microsoft.com/office/officeart/2008/layout/VerticalAccentList"/>
    <dgm:cxn modelId="{76CF06DA-16B7-4FA4-8F09-832C226420F0}" type="presParOf" srcId="{7CF7E04C-5460-4766-B5EE-B32CE3BEA830}" destId="{493CC205-273B-43D2-8147-A968DB37E418}" srcOrd="0" destOrd="0" presId="urn:microsoft.com/office/officeart/2008/layout/VerticalAccentList"/>
    <dgm:cxn modelId="{6CF4F7EF-EBC5-4208-AD5A-19BCB52CB6D4}" type="presParOf" srcId="{1E01AC7F-71FB-4073-B36E-AA78FDB134C3}" destId="{F0233020-1503-4E71-9FE2-C59AD3ACE9E3}" srcOrd="1" destOrd="0" presId="urn:microsoft.com/office/officeart/2008/layout/VerticalAccentList"/>
    <dgm:cxn modelId="{5C65D740-2A1B-41EC-9C6C-23C785EC0119}" type="presParOf" srcId="{F0233020-1503-4E71-9FE2-C59AD3ACE9E3}" destId="{532AE816-276E-462A-9C91-330A61206488}" srcOrd="0" destOrd="0" presId="urn:microsoft.com/office/officeart/2008/layout/VerticalAccentList"/>
    <dgm:cxn modelId="{6CB0D149-1B47-4A3F-B72D-07F3510B318D}" type="presParOf" srcId="{F0233020-1503-4E71-9FE2-C59AD3ACE9E3}" destId="{0DD470E0-9193-4CE3-A89C-643E67A92E4B}" srcOrd="1" destOrd="0" presId="urn:microsoft.com/office/officeart/2008/layout/VerticalAccentList"/>
    <dgm:cxn modelId="{48E5FF35-9E60-404F-B122-9A9BB98A7DBE}" type="presParOf" srcId="{F0233020-1503-4E71-9FE2-C59AD3ACE9E3}" destId="{F3464CB9-6E04-468B-A868-24C79FAE1E6B}" srcOrd="2" destOrd="0" presId="urn:microsoft.com/office/officeart/2008/layout/VerticalAccentList"/>
    <dgm:cxn modelId="{EC5F9B96-F487-4D0E-A4E2-ED2F75BF54E4}" type="presParOf" srcId="{F0233020-1503-4E71-9FE2-C59AD3ACE9E3}" destId="{A3D0E4E1-885E-48A1-8250-F99B96636F28}" srcOrd="3" destOrd="0" presId="urn:microsoft.com/office/officeart/2008/layout/VerticalAccentList"/>
    <dgm:cxn modelId="{D95364F1-D403-4894-A4E0-3B1D152C624F}" type="presParOf" srcId="{F0233020-1503-4E71-9FE2-C59AD3ACE9E3}" destId="{2CBDA0D0-94ED-4D16-875E-4BC2168D2B3C}" srcOrd="4" destOrd="0" presId="urn:microsoft.com/office/officeart/2008/layout/VerticalAccentList"/>
    <dgm:cxn modelId="{02B447D6-F41B-4C4F-A899-8204015C0EEF}" type="presParOf" srcId="{F0233020-1503-4E71-9FE2-C59AD3ACE9E3}" destId="{B4E9250E-7281-4739-B50B-F9F241C19D4F}" srcOrd="5" destOrd="0" presId="urn:microsoft.com/office/officeart/2008/layout/VerticalAccentList"/>
    <dgm:cxn modelId="{D241EBC5-3B6C-43AC-A614-797BF110EB38}" type="presParOf" srcId="{F0233020-1503-4E71-9FE2-C59AD3ACE9E3}" destId="{61E30D2D-1596-446B-867A-F0B27F48C000}" srcOrd="6" destOrd="0" presId="urn:microsoft.com/office/officeart/2008/layout/VerticalAccentList"/>
    <dgm:cxn modelId="{5214EF4E-4ED6-4318-9696-37709DEE676C}" type="presParOf" srcId="{F0233020-1503-4E71-9FE2-C59AD3ACE9E3}" destId="{DBC9D1B5-3DBE-4DD3-AA13-A5B0390AC8AE}" srcOrd="7" destOrd="0" presId="urn:microsoft.com/office/officeart/2008/layout/VerticalAccentList"/>
    <dgm:cxn modelId="{6D809DA4-7EB0-4E05-9E61-32FC09915499}" type="presParOf" srcId="{1E01AC7F-71FB-4073-B36E-AA78FDB134C3}" destId="{67248394-44E6-4220-A506-3869BB81E191}" srcOrd="2" destOrd="0" presId="urn:microsoft.com/office/officeart/2008/layout/VerticalAccentList"/>
    <dgm:cxn modelId="{ACDC91CE-14FD-47C2-8B4D-3846FD51FE47}" type="presParOf" srcId="{1E01AC7F-71FB-4073-B36E-AA78FDB134C3}" destId="{813EC96F-3A39-4BA9-A1D2-00841129C5B1}" srcOrd="3" destOrd="0" presId="urn:microsoft.com/office/officeart/2008/layout/VerticalAccentList"/>
    <dgm:cxn modelId="{FADDA090-AF02-4A98-9F80-EB1B322286B4}" type="presParOf" srcId="{813EC96F-3A39-4BA9-A1D2-00841129C5B1}" destId="{C0E14271-1D8B-4106-B362-5C4CDDCFCF2F}" srcOrd="0" destOrd="0" presId="urn:microsoft.com/office/officeart/2008/layout/VerticalAccentList"/>
    <dgm:cxn modelId="{96FD750A-818C-4505-B399-68CA1E7DB987}" type="presParOf" srcId="{1E01AC7F-71FB-4073-B36E-AA78FDB134C3}" destId="{B9785104-44DD-4529-BDEA-61B923292D90}" srcOrd="4" destOrd="0" presId="urn:microsoft.com/office/officeart/2008/layout/VerticalAccentList"/>
    <dgm:cxn modelId="{04B74F82-8AB7-49CD-9B96-5951EBFEBFC2}" type="presParOf" srcId="{B9785104-44DD-4529-BDEA-61B923292D90}" destId="{98BAFF73-85D5-451D-85FD-D93226283910}" srcOrd="0" destOrd="0" presId="urn:microsoft.com/office/officeart/2008/layout/VerticalAccentList"/>
    <dgm:cxn modelId="{9AE54F41-9E3F-4882-92BA-5A4FBFD1E3C6}" type="presParOf" srcId="{B9785104-44DD-4529-BDEA-61B923292D90}" destId="{BB540B74-8CED-460A-A51B-C42768415631}" srcOrd="1" destOrd="0" presId="urn:microsoft.com/office/officeart/2008/layout/VerticalAccentList"/>
    <dgm:cxn modelId="{CA1833CC-033F-4780-96AE-DA862E7FE37F}" type="presParOf" srcId="{B9785104-44DD-4529-BDEA-61B923292D90}" destId="{B35657AE-8B46-498D-95F4-B2BBB3E775D0}" srcOrd="2" destOrd="0" presId="urn:microsoft.com/office/officeart/2008/layout/VerticalAccentList"/>
    <dgm:cxn modelId="{191FC5C5-F3DB-48BA-91C5-C69E5CFDF8EE}" type="presParOf" srcId="{B9785104-44DD-4529-BDEA-61B923292D90}" destId="{755B1BA6-874A-46AB-8D98-87FDB5DE0F36}" srcOrd="3" destOrd="0" presId="urn:microsoft.com/office/officeart/2008/layout/VerticalAccentList"/>
    <dgm:cxn modelId="{D9405879-1416-45D7-A7F6-81C45CB36E05}" type="presParOf" srcId="{B9785104-44DD-4529-BDEA-61B923292D90}" destId="{486200E7-1859-4F57-B8D2-4A2138EB1471}" srcOrd="4" destOrd="0" presId="urn:microsoft.com/office/officeart/2008/layout/VerticalAccentList"/>
    <dgm:cxn modelId="{909E6E77-1204-465B-B84D-672939EA6B66}" type="presParOf" srcId="{B9785104-44DD-4529-BDEA-61B923292D90}" destId="{488C2945-0646-43A9-A0E8-949670042FBE}" srcOrd="5" destOrd="0" presId="urn:microsoft.com/office/officeart/2008/layout/VerticalAccentList"/>
    <dgm:cxn modelId="{3C11B7F6-057F-4ABB-8472-866D9C21EB0E}" type="presParOf" srcId="{B9785104-44DD-4529-BDEA-61B923292D90}" destId="{94939F5E-7A7D-409E-8F33-5DAE3D9A8EC4}" srcOrd="6" destOrd="0" presId="urn:microsoft.com/office/officeart/2008/layout/VerticalAccentList"/>
    <dgm:cxn modelId="{12A66743-3EB5-421C-A02F-7F7B3CEBCA1D}" type="presParOf" srcId="{B9785104-44DD-4529-BDEA-61B923292D90}" destId="{33813E8A-893E-45A7-A7C9-70620569C06D}" srcOrd="7" destOrd="0" presId="urn:microsoft.com/office/officeart/2008/layout/VerticalAccentList"/>
    <dgm:cxn modelId="{86C6A3DC-CC7D-49AA-8CCA-D0D2422A2513}" type="presParOf" srcId="{1E01AC7F-71FB-4073-B36E-AA78FDB134C3}" destId="{7A86980C-4FD1-43BB-9317-E356207C6241}" srcOrd="5" destOrd="0" presId="urn:microsoft.com/office/officeart/2008/layout/VerticalAccentList"/>
    <dgm:cxn modelId="{D54D18DD-233E-462C-A87E-FE9DBACC4A15}" type="presParOf" srcId="{1E01AC7F-71FB-4073-B36E-AA78FDB134C3}" destId="{5417A8B8-8436-4042-97A1-8AFF0E57701C}" srcOrd="6" destOrd="0" presId="urn:microsoft.com/office/officeart/2008/layout/VerticalAccentList"/>
    <dgm:cxn modelId="{557CF294-6539-411E-8197-BCC38DB13F99}" type="presParOf" srcId="{5417A8B8-8436-4042-97A1-8AFF0E57701C}" destId="{0294FFB1-BF59-4547-9839-BB54D3945D81}" srcOrd="0" destOrd="0" presId="urn:microsoft.com/office/officeart/2008/layout/VerticalAccentList"/>
    <dgm:cxn modelId="{881781A0-FD5C-45B9-AC3F-A6D9B9330DBE}" type="presParOf" srcId="{1E01AC7F-71FB-4073-B36E-AA78FDB134C3}" destId="{3A3A7929-15F7-4E05-B04B-ED0D58E740DD}" srcOrd="7" destOrd="0" presId="urn:microsoft.com/office/officeart/2008/layout/VerticalAccentList"/>
    <dgm:cxn modelId="{FA649D84-B03B-4AC3-A646-8014FB00710F}" type="presParOf" srcId="{3A3A7929-15F7-4E05-B04B-ED0D58E740DD}" destId="{C0A304D2-ABDC-417C-91A6-D80281896DE9}" srcOrd="0" destOrd="0" presId="urn:microsoft.com/office/officeart/2008/layout/VerticalAccentList"/>
    <dgm:cxn modelId="{8E8DDE08-3996-4778-9F3A-1283C11E705E}" type="presParOf" srcId="{3A3A7929-15F7-4E05-B04B-ED0D58E740DD}" destId="{B0E5F935-E25C-4E0D-AF5E-C2E6B223C614}" srcOrd="1" destOrd="0" presId="urn:microsoft.com/office/officeart/2008/layout/VerticalAccentList"/>
    <dgm:cxn modelId="{E4F5029B-7E0E-4F0B-9AD7-EA59C3645ABD}" type="presParOf" srcId="{3A3A7929-15F7-4E05-B04B-ED0D58E740DD}" destId="{9A274C08-2E42-46A0-BFF5-B9DA1380C656}" srcOrd="2" destOrd="0" presId="urn:microsoft.com/office/officeart/2008/layout/VerticalAccentList"/>
    <dgm:cxn modelId="{B8ECDBCB-6B37-45B4-B308-2B941DC06C68}" type="presParOf" srcId="{3A3A7929-15F7-4E05-B04B-ED0D58E740DD}" destId="{0ABFDEC3-92B6-407F-98A3-15A9185F22B6}" srcOrd="3" destOrd="0" presId="urn:microsoft.com/office/officeart/2008/layout/VerticalAccentList"/>
    <dgm:cxn modelId="{2B0F1426-7143-43AB-8A28-D28214B96738}" type="presParOf" srcId="{3A3A7929-15F7-4E05-B04B-ED0D58E740DD}" destId="{E99F0DDF-50A7-43A7-AFC5-CA15BE02538F}" srcOrd="4" destOrd="0" presId="urn:microsoft.com/office/officeart/2008/layout/VerticalAccentList"/>
    <dgm:cxn modelId="{30B71848-D141-4A4E-A2CD-173E02A54479}" type="presParOf" srcId="{3A3A7929-15F7-4E05-B04B-ED0D58E740DD}" destId="{E150EFED-C9A0-48C2-AE27-4399F33CD4FC}" srcOrd="5" destOrd="0" presId="urn:microsoft.com/office/officeart/2008/layout/VerticalAccentList"/>
    <dgm:cxn modelId="{F8E4C748-2B5D-48A8-B205-8FB725073D4D}" type="presParOf" srcId="{3A3A7929-15F7-4E05-B04B-ED0D58E740DD}" destId="{8A72EF29-D8F5-4B59-9346-BC86BD6ECB27}" srcOrd="6" destOrd="0" presId="urn:microsoft.com/office/officeart/2008/layout/VerticalAccentList"/>
    <dgm:cxn modelId="{23AAF861-A104-4279-8288-3F7AC4BBEEC6}" type="presParOf" srcId="{3A3A7929-15F7-4E05-B04B-ED0D58E740DD}" destId="{A32775CB-64CD-4E75-A1B0-BC7D2AF93A8F}" srcOrd="7" destOrd="0" presId="urn:microsoft.com/office/officeart/2008/layout/VerticalAccentList"/>
    <dgm:cxn modelId="{0E5ABCC1-FD68-48C9-851A-CAEB717C836C}" type="presParOf" srcId="{1E01AC7F-71FB-4073-B36E-AA78FDB134C3}" destId="{FD655BDE-7D6D-4D4C-99BF-097F9E098271}" srcOrd="8" destOrd="0" presId="urn:microsoft.com/office/officeart/2008/layout/VerticalAccentList"/>
    <dgm:cxn modelId="{557C8BED-06B3-4268-B443-501A2BE396C5}" type="presParOf" srcId="{1E01AC7F-71FB-4073-B36E-AA78FDB134C3}" destId="{77523CF1-34D2-47B7-9AFC-3E6557D1F987}" srcOrd="9" destOrd="0" presId="urn:microsoft.com/office/officeart/2008/layout/VerticalAccentList"/>
    <dgm:cxn modelId="{F9F7B6C4-26F0-42BB-BE48-C571729F2A7C}" type="presParOf" srcId="{77523CF1-34D2-47B7-9AFC-3E6557D1F987}" destId="{90A21226-95CC-4043-AB0B-D1CEBD333FE1}" srcOrd="0" destOrd="0" presId="urn:microsoft.com/office/officeart/2008/layout/VerticalAccentList"/>
    <dgm:cxn modelId="{F5764111-8552-4F89-AAB1-73FC4694EF32}" type="presParOf" srcId="{1E01AC7F-71FB-4073-B36E-AA78FDB134C3}" destId="{10A72483-6805-497D-8C76-2C8C45A6FD8D}" srcOrd="10" destOrd="0" presId="urn:microsoft.com/office/officeart/2008/layout/VerticalAccentList"/>
    <dgm:cxn modelId="{0AA37AEC-38FE-4406-85EC-1F7A3E62CF4A}" type="presParOf" srcId="{10A72483-6805-497D-8C76-2C8C45A6FD8D}" destId="{F12D48F5-9C4F-4F3F-BD50-8589C70D4C9C}" srcOrd="0" destOrd="0" presId="urn:microsoft.com/office/officeart/2008/layout/VerticalAccentList"/>
    <dgm:cxn modelId="{FB8334BA-A972-4462-8182-AD48E79C177E}" type="presParOf" srcId="{10A72483-6805-497D-8C76-2C8C45A6FD8D}" destId="{C46DC9AD-EACF-4F4D-BD23-238C4A1F836E}" srcOrd="1" destOrd="0" presId="urn:microsoft.com/office/officeart/2008/layout/VerticalAccentList"/>
    <dgm:cxn modelId="{DE9D685F-D839-4136-8A9C-207282B7C196}" type="presParOf" srcId="{10A72483-6805-497D-8C76-2C8C45A6FD8D}" destId="{1F457264-B766-4E6D-ACB1-ED47744B1EE3}" srcOrd="2" destOrd="0" presId="urn:microsoft.com/office/officeart/2008/layout/VerticalAccentList"/>
    <dgm:cxn modelId="{1793CA85-9B91-496B-AE9A-C647E7189D49}" type="presParOf" srcId="{10A72483-6805-497D-8C76-2C8C45A6FD8D}" destId="{3AE65D7F-14A9-40DD-8778-DED6ED3A108B}" srcOrd="3" destOrd="0" presId="urn:microsoft.com/office/officeart/2008/layout/VerticalAccentList"/>
    <dgm:cxn modelId="{83334F3D-338C-4C53-9D1A-979599B7AA4E}" type="presParOf" srcId="{10A72483-6805-497D-8C76-2C8C45A6FD8D}" destId="{D378AE78-F9A6-4A22-A982-760DDF84F18E}" srcOrd="4" destOrd="0" presId="urn:microsoft.com/office/officeart/2008/layout/VerticalAccentList"/>
    <dgm:cxn modelId="{6C40189E-D1A1-49F9-8516-928ED6F932AA}" type="presParOf" srcId="{10A72483-6805-497D-8C76-2C8C45A6FD8D}" destId="{6F324852-EA49-443F-96AB-7ECA7962DE9A}" srcOrd="5" destOrd="0" presId="urn:microsoft.com/office/officeart/2008/layout/VerticalAccentList"/>
    <dgm:cxn modelId="{F068450C-6120-4515-94DD-5597F0245416}" type="presParOf" srcId="{10A72483-6805-497D-8C76-2C8C45A6FD8D}" destId="{12A33C30-3B62-46D3-BE9B-6A272E6BB6DB}" srcOrd="6" destOrd="0" presId="urn:microsoft.com/office/officeart/2008/layout/VerticalAccentList"/>
    <dgm:cxn modelId="{8AC762A7-202B-4409-BF31-DB38FC4BB260}" type="presParOf" srcId="{10A72483-6805-497D-8C76-2C8C45A6FD8D}" destId="{161A454F-62C3-4B8F-9581-D2989EDE88F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037345B4-E718-49A5-B203-F2ADE5469876}" type="presOf" srcId="{BC5E312D-E28E-4D11-A228-2AB09988AFAA}" destId="{93E9F125-E230-4D62-A003-4E98B6415AD8}" srcOrd="0" destOrd="1" presId="urn:microsoft.com/office/officeart/2005/8/layout/list1"/>
    <dgm:cxn modelId="{876BB576-A4A1-4098-A9EC-E18A2B25E686}" type="presOf" srcId="{FC80056C-BC24-480B-8DBF-24EAB50F1F37}" destId="{E235C06F-3634-4139-ACD0-B1727B9212E0}" srcOrd="0" destOrd="0" presId="urn:microsoft.com/office/officeart/2005/8/layout/list1"/>
    <dgm:cxn modelId="{91485A9D-04A8-486A-B70D-67F89CBB114B}" type="presOf" srcId="{B60D22E2-DF11-4C55-91CE-356054B2C2FB}" destId="{FADEE533-269B-47F3-9B31-7AF8ACEC57DA}" srcOrd="0" destOrd="0" presId="urn:microsoft.com/office/officeart/2005/8/layout/list1"/>
    <dgm:cxn modelId="{A667C778-74CA-43DB-9C23-165302DDDAC4}" type="presOf" srcId="{B60D22E2-DF11-4C55-91CE-356054B2C2FB}" destId="{B857914E-9934-4187-90CC-E15F8B3BF5A0}" srcOrd="1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8BB9137F-9F44-4194-9528-1B74D602EEAE}" type="presOf" srcId="{3DD4DAA3-AB02-49F7-9531-CE92D82418F5}" destId="{2A86AD56-BC4E-4A76-B11C-2EB83CCC2BEF}" srcOrd="0" destOrd="0" presId="urn:microsoft.com/office/officeart/2005/8/layout/list1"/>
    <dgm:cxn modelId="{9291B572-9992-4311-9468-579483E7B823}" type="presOf" srcId="{CBBD5AB2-330A-4714-8479-E42EB8787384}" destId="{93E9F125-E230-4D62-A003-4E98B6415AD8}" srcOrd="0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857341FC-8A2F-4AA0-8920-9A0572931CF8}" type="presOf" srcId="{FE6C782C-5BAC-477B-B276-A6472DF408E1}" destId="{96120DCF-A2C8-4AB9-8B2E-58974ED1D5DD}" srcOrd="0" destOrd="0" presId="urn:microsoft.com/office/officeart/2005/8/layout/list1"/>
    <dgm:cxn modelId="{BE1B2F79-3618-4E9E-8A33-DB963D1BAB86}" type="presOf" srcId="{B933FD44-B95D-4435-BA39-6F3D9011A221}" destId="{F1C37390-8CD7-4571-AD10-5BE081073425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F1CD355C-897E-48DF-8494-2B3C110BA5B4}" type="presOf" srcId="{85429640-BFCC-4174-B0BE-AABF3A2CE8C9}" destId="{80AD99A8-49E0-4475-B1CA-4EA53C3317ED}" srcOrd="0" destOrd="0" presId="urn:microsoft.com/office/officeart/2005/8/layout/list1"/>
    <dgm:cxn modelId="{44D76893-7372-4330-8894-F53B43791DA4}" type="presOf" srcId="{B933FD44-B95D-4435-BA39-6F3D9011A221}" destId="{F0A182B1-817D-48B8-BA76-29D3A7F74063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0A4BB36-2AC3-414D-A2D8-9BC2A71CE429}" type="presOf" srcId="{FE6C782C-5BAC-477B-B276-A6472DF408E1}" destId="{C19619EE-3A82-4B50-97DA-01E1CFB00227}" srcOrd="1" destOrd="0" presId="urn:microsoft.com/office/officeart/2005/8/layout/list1"/>
    <dgm:cxn modelId="{839D89ED-3CC0-4A26-8E14-631FF9CB2412}" type="presParOf" srcId="{80AD99A8-49E0-4475-B1CA-4EA53C3317ED}" destId="{58FFDBAC-AAF6-412E-892E-8FF04990365A}" srcOrd="0" destOrd="0" presId="urn:microsoft.com/office/officeart/2005/8/layout/list1"/>
    <dgm:cxn modelId="{6372F3F2-B666-4FAD-91B8-EB0473A23706}" type="presParOf" srcId="{58FFDBAC-AAF6-412E-892E-8FF04990365A}" destId="{96120DCF-A2C8-4AB9-8B2E-58974ED1D5DD}" srcOrd="0" destOrd="0" presId="urn:microsoft.com/office/officeart/2005/8/layout/list1"/>
    <dgm:cxn modelId="{54270966-364C-4BA5-A504-F61E0ECA7DDE}" type="presParOf" srcId="{58FFDBAC-AAF6-412E-892E-8FF04990365A}" destId="{C19619EE-3A82-4B50-97DA-01E1CFB00227}" srcOrd="1" destOrd="0" presId="urn:microsoft.com/office/officeart/2005/8/layout/list1"/>
    <dgm:cxn modelId="{A4F0BD4D-980B-4D85-8A68-7F78781780CF}" type="presParOf" srcId="{80AD99A8-49E0-4475-B1CA-4EA53C3317ED}" destId="{C42095DB-D08E-4E35-842F-B1BC388D465E}" srcOrd="1" destOrd="0" presId="urn:microsoft.com/office/officeart/2005/8/layout/list1"/>
    <dgm:cxn modelId="{FF843F2F-8B00-4187-B827-2FF5A66186F1}" type="presParOf" srcId="{80AD99A8-49E0-4475-B1CA-4EA53C3317ED}" destId="{93E9F125-E230-4D62-A003-4E98B6415AD8}" srcOrd="2" destOrd="0" presId="urn:microsoft.com/office/officeart/2005/8/layout/list1"/>
    <dgm:cxn modelId="{7EF69304-404C-4BF3-940D-FDB159840E3F}" type="presParOf" srcId="{80AD99A8-49E0-4475-B1CA-4EA53C3317ED}" destId="{44E456C2-F4F1-4F07-A4C6-998198A239FB}" srcOrd="3" destOrd="0" presId="urn:microsoft.com/office/officeart/2005/8/layout/list1"/>
    <dgm:cxn modelId="{B76D69B2-B5AB-4BE4-915E-69F869D35282}" type="presParOf" srcId="{80AD99A8-49E0-4475-B1CA-4EA53C3317ED}" destId="{FEC6F728-8821-478F-A82B-AED53D389CDF}" srcOrd="4" destOrd="0" presId="urn:microsoft.com/office/officeart/2005/8/layout/list1"/>
    <dgm:cxn modelId="{D2CF2C54-7BB6-4680-99AB-8E90916FA9F1}" type="presParOf" srcId="{FEC6F728-8821-478F-A82B-AED53D389CDF}" destId="{FADEE533-269B-47F3-9B31-7AF8ACEC57DA}" srcOrd="0" destOrd="0" presId="urn:microsoft.com/office/officeart/2005/8/layout/list1"/>
    <dgm:cxn modelId="{F5E729B7-5540-4822-8BB9-642EC6A23652}" type="presParOf" srcId="{FEC6F728-8821-478F-A82B-AED53D389CDF}" destId="{B857914E-9934-4187-90CC-E15F8B3BF5A0}" srcOrd="1" destOrd="0" presId="urn:microsoft.com/office/officeart/2005/8/layout/list1"/>
    <dgm:cxn modelId="{4444A5E1-C7C9-48AF-A420-8C13F28F6375}" type="presParOf" srcId="{80AD99A8-49E0-4475-B1CA-4EA53C3317ED}" destId="{07DACE34-59E8-4ED2-9D02-FF336905CF32}" srcOrd="5" destOrd="0" presId="urn:microsoft.com/office/officeart/2005/8/layout/list1"/>
    <dgm:cxn modelId="{FD6C0885-3957-48A1-BA66-1C10EC8690BA}" type="presParOf" srcId="{80AD99A8-49E0-4475-B1CA-4EA53C3317ED}" destId="{2A86AD56-BC4E-4A76-B11C-2EB83CCC2BEF}" srcOrd="6" destOrd="0" presId="urn:microsoft.com/office/officeart/2005/8/layout/list1"/>
    <dgm:cxn modelId="{7ED53D65-9121-4CA3-9B98-A0E4F9D5190A}" type="presParOf" srcId="{80AD99A8-49E0-4475-B1CA-4EA53C3317ED}" destId="{408BB8AF-3E32-42EC-A894-EF0F751667A8}" srcOrd="7" destOrd="0" presId="urn:microsoft.com/office/officeart/2005/8/layout/list1"/>
    <dgm:cxn modelId="{C00CA19E-4AD3-4C2A-8F99-0C7AFBEA88EE}" type="presParOf" srcId="{80AD99A8-49E0-4475-B1CA-4EA53C3317ED}" destId="{07B68820-1B6E-4453-A20F-743CA752CD4B}" srcOrd="8" destOrd="0" presId="urn:microsoft.com/office/officeart/2005/8/layout/list1"/>
    <dgm:cxn modelId="{C61DE8A8-FC5C-4FBD-8312-9D930FEF0359}" type="presParOf" srcId="{07B68820-1B6E-4453-A20F-743CA752CD4B}" destId="{F1C37390-8CD7-4571-AD10-5BE081073425}" srcOrd="0" destOrd="0" presId="urn:microsoft.com/office/officeart/2005/8/layout/list1"/>
    <dgm:cxn modelId="{BBC0BE02-A973-4D15-9A43-F9097FA2693C}" type="presParOf" srcId="{07B68820-1B6E-4453-A20F-743CA752CD4B}" destId="{F0A182B1-817D-48B8-BA76-29D3A7F74063}" srcOrd="1" destOrd="0" presId="urn:microsoft.com/office/officeart/2005/8/layout/list1"/>
    <dgm:cxn modelId="{7ABB6EA4-D647-476E-8DE4-E6FDA82DA6A7}" type="presParOf" srcId="{80AD99A8-49E0-4475-B1CA-4EA53C3317ED}" destId="{F7C25984-3316-4D87-AC18-99F5F6650CB2}" srcOrd="9" destOrd="0" presId="urn:microsoft.com/office/officeart/2005/8/layout/list1"/>
    <dgm:cxn modelId="{488BA76C-9023-4CF1-9851-1FAFE9493C1F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9D7964-EAD4-40C5-9C7F-4FD5EB4ED5A8}" type="presOf" srcId="{B933FD44-B95D-4435-BA39-6F3D9011A221}" destId="{F1C37390-8CD7-4571-AD10-5BE081073425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A32A2511-EA65-42E9-BC46-AEC433C07426}" type="presOf" srcId="{FE6C782C-5BAC-477B-B276-A6472DF408E1}" destId="{C19619EE-3A82-4B50-97DA-01E1CFB00227}" srcOrd="1" destOrd="0" presId="urn:microsoft.com/office/officeart/2005/8/layout/list1"/>
    <dgm:cxn modelId="{D5CAB98F-CCA3-450D-86CB-372B954A093C}" type="presOf" srcId="{FC80056C-BC24-480B-8DBF-24EAB50F1F37}" destId="{E235C06F-3634-4139-ACD0-B1727B9212E0}" srcOrd="0" destOrd="0" presId="urn:microsoft.com/office/officeart/2005/8/layout/list1"/>
    <dgm:cxn modelId="{C7E7393C-2740-433A-9D75-D5DCDFAA074A}" type="presOf" srcId="{B60D22E2-DF11-4C55-91CE-356054B2C2FB}" destId="{FADEE533-269B-47F3-9B31-7AF8ACEC57DA}" srcOrd="0" destOrd="0" presId="urn:microsoft.com/office/officeart/2005/8/layout/list1"/>
    <dgm:cxn modelId="{8647F204-6CD9-4953-BDC2-EE6DB3E11E4B}" type="presOf" srcId="{B933FD44-B95D-4435-BA39-6F3D9011A221}" destId="{F0A182B1-817D-48B8-BA76-29D3A7F74063}" srcOrd="1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028E8700-09B3-45AD-AF63-532C32877AC3}" type="presOf" srcId="{BC5E312D-E28E-4D11-A228-2AB09988AFAA}" destId="{93E9F125-E230-4D62-A003-4E98B6415AD8}" srcOrd="0" destOrd="1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6573B70B-42E3-4D07-B6DF-CA65F34C0932}" type="presOf" srcId="{3DD4DAA3-AB02-49F7-9531-CE92D82418F5}" destId="{2A86AD56-BC4E-4A76-B11C-2EB83CCC2BEF}" srcOrd="0" destOrd="0" presId="urn:microsoft.com/office/officeart/2005/8/layout/list1"/>
    <dgm:cxn modelId="{D1BAC100-5514-4CDD-8C5E-F6CA44750871}" type="presOf" srcId="{CBBD5AB2-330A-4714-8479-E42EB8787384}" destId="{93E9F125-E230-4D62-A003-4E98B6415AD8}" srcOrd="0" destOrd="0" presId="urn:microsoft.com/office/officeart/2005/8/layout/list1"/>
    <dgm:cxn modelId="{2BD6FE79-C0F7-432F-B560-B5A2DBF928C8}" type="presOf" srcId="{85429640-BFCC-4174-B0BE-AABF3A2CE8C9}" destId="{80AD99A8-49E0-4475-B1CA-4EA53C3317ED}" srcOrd="0" destOrd="0" presId="urn:microsoft.com/office/officeart/2005/8/layout/list1"/>
    <dgm:cxn modelId="{B9BC0427-6E33-472B-A9C6-5B83B4D0E955}" type="presOf" srcId="{FE6C782C-5BAC-477B-B276-A6472DF408E1}" destId="{96120DCF-A2C8-4AB9-8B2E-58974ED1D5DD}" srcOrd="0" destOrd="0" presId="urn:microsoft.com/office/officeart/2005/8/layout/list1"/>
    <dgm:cxn modelId="{BA6CEE1E-F6CD-4D2C-BEEF-74AD74A2F038}" type="presOf" srcId="{B60D22E2-DF11-4C55-91CE-356054B2C2FB}" destId="{B857914E-9934-4187-90CC-E15F8B3BF5A0}" srcOrd="1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46E94876-96A9-4233-92A4-BA53FA1624A3}" type="presParOf" srcId="{80AD99A8-49E0-4475-B1CA-4EA53C3317ED}" destId="{58FFDBAC-AAF6-412E-892E-8FF04990365A}" srcOrd="0" destOrd="0" presId="urn:microsoft.com/office/officeart/2005/8/layout/list1"/>
    <dgm:cxn modelId="{08747C80-74D3-49DA-8DED-2814F42D78A1}" type="presParOf" srcId="{58FFDBAC-AAF6-412E-892E-8FF04990365A}" destId="{96120DCF-A2C8-4AB9-8B2E-58974ED1D5DD}" srcOrd="0" destOrd="0" presId="urn:microsoft.com/office/officeart/2005/8/layout/list1"/>
    <dgm:cxn modelId="{5472FCE2-38D7-489A-8E58-AD072FD9AFFF}" type="presParOf" srcId="{58FFDBAC-AAF6-412E-892E-8FF04990365A}" destId="{C19619EE-3A82-4B50-97DA-01E1CFB00227}" srcOrd="1" destOrd="0" presId="urn:microsoft.com/office/officeart/2005/8/layout/list1"/>
    <dgm:cxn modelId="{63A1E60C-6DD4-427C-B31E-A36F2014FE04}" type="presParOf" srcId="{80AD99A8-49E0-4475-B1CA-4EA53C3317ED}" destId="{C42095DB-D08E-4E35-842F-B1BC388D465E}" srcOrd="1" destOrd="0" presId="urn:microsoft.com/office/officeart/2005/8/layout/list1"/>
    <dgm:cxn modelId="{75224BA9-40D8-4D83-8B83-B3238EB20F0D}" type="presParOf" srcId="{80AD99A8-49E0-4475-B1CA-4EA53C3317ED}" destId="{93E9F125-E230-4D62-A003-4E98B6415AD8}" srcOrd="2" destOrd="0" presId="urn:microsoft.com/office/officeart/2005/8/layout/list1"/>
    <dgm:cxn modelId="{81176D8C-0573-44B2-BEAD-59956BDFAF05}" type="presParOf" srcId="{80AD99A8-49E0-4475-B1CA-4EA53C3317ED}" destId="{44E456C2-F4F1-4F07-A4C6-998198A239FB}" srcOrd="3" destOrd="0" presId="urn:microsoft.com/office/officeart/2005/8/layout/list1"/>
    <dgm:cxn modelId="{85AD383B-5D50-4370-885D-7501B4E971B7}" type="presParOf" srcId="{80AD99A8-49E0-4475-B1CA-4EA53C3317ED}" destId="{FEC6F728-8821-478F-A82B-AED53D389CDF}" srcOrd="4" destOrd="0" presId="urn:microsoft.com/office/officeart/2005/8/layout/list1"/>
    <dgm:cxn modelId="{6C0C40BE-65A0-498C-8AE0-23E75AFD9702}" type="presParOf" srcId="{FEC6F728-8821-478F-A82B-AED53D389CDF}" destId="{FADEE533-269B-47F3-9B31-7AF8ACEC57DA}" srcOrd="0" destOrd="0" presId="urn:microsoft.com/office/officeart/2005/8/layout/list1"/>
    <dgm:cxn modelId="{FAA91134-3B4D-4992-B921-C4D1A1F474E6}" type="presParOf" srcId="{FEC6F728-8821-478F-A82B-AED53D389CDF}" destId="{B857914E-9934-4187-90CC-E15F8B3BF5A0}" srcOrd="1" destOrd="0" presId="urn:microsoft.com/office/officeart/2005/8/layout/list1"/>
    <dgm:cxn modelId="{FC069226-317C-431C-AB14-872BE0F1D159}" type="presParOf" srcId="{80AD99A8-49E0-4475-B1CA-4EA53C3317ED}" destId="{07DACE34-59E8-4ED2-9D02-FF336905CF32}" srcOrd="5" destOrd="0" presId="urn:microsoft.com/office/officeart/2005/8/layout/list1"/>
    <dgm:cxn modelId="{A3B0FE1D-E530-48DB-AC56-7D92DA85A656}" type="presParOf" srcId="{80AD99A8-49E0-4475-B1CA-4EA53C3317ED}" destId="{2A86AD56-BC4E-4A76-B11C-2EB83CCC2BEF}" srcOrd="6" destOrd="0" presId="urn:microsoft.com/office/officeart/2005/8/layout/list1"/>
    <dgm:cxn modelId="{197925D9-2B54-4311-9D39-AD8B17051247}" type="presParOf" srcId="{80AD99A8-49E0-4475-B1CA-4EA53C3317ED}" destId="{408BB8AF-3E32-42EC-A894-EF0F751667A8}" srcOrd="7" destOrd="0" presId="urn:microsoft.com/office/officeart/2005/8/layout/list1"/>
    <dgm:cxn modelId="{E78C46B1-2E7E-4B6E-80AE-C1D0234BF0B7}" type="presParOf" srcId="{80AD99A8-49E0-4475-B1CA-4EA53C3317ED}" destId="{07B68820-1B6E-4453-A20F-743CA752CD4B}" srcOrd="8" destOrd="0" presId="urn:microsoft.com/office/officeart/2005/8/layout/list1"/>
    <dgm:cxn modelId="{2B11B079-C64A-4C0A-ACB1-2B58BD96C95E}" type="presParOf" srcId="{07B68820-1B6E-4453-A20F-743CA752CD4B}" destId="{F1C37390-8CD7-4571-AD10-5BE081073425}" srcOrd="0" destOrd="0" presId="urn:microsoft.com/office/officeart/2005/8/layout/list1"/>
    <dgm:cxn modelId="{934C63B5-5E3B-4447-B985-B5E07C981FF2}" type="presParOf" srcId="{07B68820-1B6E-4453-A20F-743CA752CD4B}" destId="{F0A182B1-817D-48B8-BA76-29D3A7F74063}" srcOrd="1" destOrd="0" presId="urn:microsoft.com/office/officeart/2005/8/layout/list1"/>
    <dgm:cxn modelId="{D9BDCB1B-1AA1-43B0-A50C-7E3D8E043575}" type="presParOf" srcId="{80AD99A8-49E0-4475-B1CA-4EA53C3317ED}" destId="{F7C25984-3316-4D87-AC18-99F5F6650CB2}" srcOrd="9" destOrd="0" presId="urn:microsoft.com/office/officeart/2005/8/layout/list1"/>
    <dgm:cxn modelId="{8DB09611-5609-4E6D-A70F-141DC00C6411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9995DFAE-9E9F-449A-9929-99F194FBDF65}" type="presOf" srcId="{85429640-BFCC-4174-B0BE-AABF3A2CE8C9}" destId="{80AD99A8-49E0-4475-B1CA-4EA53C3317ED}" srcOrd="0" destOrd="0" presId="urn:microsoft.com/office/officeart/2005/8/layout/list1"/>
    <dgm:cxn modelId="{8674C512-2C5C-4684-B276-01B4D5EB62B3}" type="presOf" srcId="{FE6C782C-5BAC-477B-B276-A6472DF408E1}" destId="{96120DCF-A2C8-4AB9-8B2E-58974ED1D5DD}" srcOrd="0" destOrd="0" presId="urn:microsoft.com/office/officeart/2005/8/layout/list1"/>
    <dgm:cxn modelId="{8CAEE67F-03BD-4997-9AFD-A00EA63E8129}" type="presOf" srcId="{FE6C782C-5BAC-477B-B276-A6472DF408E1}" destId="{C19619EE-3A82-4B50-97DA-01E1CFB00227}" srcOrd="1" destOrd="0" presId="urn:microsoft.com/office/officeart/2005/8/layout/list1"/>
    <dgm:cxn modelId="{252CCA1A-983B-4A27-B7A0-7EF50F411340}" type="presOf" srcId="{3DD4DAA3-AB02-49F7-9531-CE92D82418F5}" destId="{2A86AD56-BC4E-4A76-B11C-2EB83CCC2BEF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4694CF13-79C1-481A-B430-B02AB6485E72}" type="presOf" srcId="{BC5E312D-E28E-4D11-A228-2AB09988AFAA}" destId="{93E9F125-E230-4D62-A003-4E98B6415AD8}" srcOrd="0" destOrd="1" presId="urn:microsoft.com/office/officeart/2005/8/layout/list1"/>
    <dgm:cxn modelId="{584F0AB0-AF76-4646-995E-BBB19B562467}" type="presOf" srcId="{B60D22E2-DF11-4C55-91CE-356054B2C2FB}" destId="{B857914E-9934-4187-90CC-E15F8B3BF5A0}" srcOrd="1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DAF8FCFD-8D9D-4916-B35F-B62911A474AF}" type="presOf" srcId="{B60D22E2-DF11-4C55-91CE-356054B2C2FB}" destId="{FADEE533-269B-47F3-9B31-7AF8ACEC57DA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6F6AC9A9-F749-4DBE-93E2-DE035778B1AF}" type="presOf" srcId="{CBBD5AB2-330A-4714-8479-E42EB8787384}" destId="{93E9F125-E230-4D62-A003-4E98B6415AD8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017068BF-6728-401C-971E-0EE875BA27BB}" type="presOf" srcId="{B933FD44-B95D-4435-BA39-6F3D9011A221}" destId="{F1C37390-8CD7-4571-AD10-5BE081073425}" srcOrd="0" destOrd="0" presId="urn:microsoft.com/office/officeart/2005/8/layout/list1"/>
    <dgm:cxn modelId="{ED475464-1777-45CD-8B88-2670BABCE0B9}" type="presOf" srcId="{FC80056C-BC24-480B-8DBF-24EAB50F1F37}" destId="{E235C06F-3634-4139-ACD0-B1727B9212E0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01693652-F2DF-4D83-9C2E-8D81D82E52C5}" type="presOf" srcId="{B933FD44-B95D-4435-BA39-6F3D9011A221}" destId="{F0A182B1-817D-48B8-BA76-29D3A7F74063}" srcOrd="1" destOrd="0" presId="urn:microsoft.com/office/officeart/2005/8/layout/list1"/>
    <dgm:cxn modelId="{8569D9FF-2746-4A1F-97C4-37A3D406009A}" type="presParOf" srcId="{80AD99A8-49E0-4475-B1CA-4EA53C3317ED}" destId="{58FFDBAC-AAF6-412E-892E-8FF04990365A}" srcOrd="0" destOrd="0" presId="urn:microsoft.com/office/officeart/2005/8/layout/list1"/>
    <dgm:cxn modelId="{C0177A84-8584-4CC2-A986-22BCF92780D6}" type="presParOf" srcId="{58FFDBAC-AAF6-412E-892E-8FF04990365A}" destId="{96120DCF-A2C8-4AB9-8B2E-58974ED1D5DD}" srcOrd="0" destOrd="0" presId="urn:microsoft.com/office/officeart/2005/8/layout/list1"/>
    <dgm:cxn modelId="{C3DCB478-778E-4E03-B66D-79FC1C7E9ED7}" type="presParOf" srcId="{58FFDBAC-AAF6-412E-892E-8FF04990365A}" destId="{C19619EE-3A82-4B50-97DA-01E1CFB00227}" srcOrd="1" destOrd="0" presId="urn:microsoft.com/office/officeart/2005/8/layout/list1"/>
    <dgm:cxn modelId="{4F1AA0CD-5F4C-406F-B4F6-ECFF76331AA3}" type="presParOf" srcId="{80AD99A8-49E0-4475-B1CA-4EA53C3317ED}" destId="{C42095DB-D08E-4E35-842F-B1BC388D465E}" srcOrd="1" destOrd="0" presId="urn:microsoft.com/office/officeart/2005/8/layout/list1"/>
    <dgm:cxn modelId="{72808BC2-AC8D-4778-9D82-DB6BB8E208D6}" type="presParOf" srcId="{80AD99A8-49E0-4475-B1CA-4EA53C3317ED}" destId="{93E9F125-E230-4D62-A003-4E98B6415AD8}" srcOrd="2" destOrd="0" presId="urn:microsoft.com/office/officeart/2005/8/layout/list1"/>
    <dgm:cxn modelId="{42D51EA4-17B0-45FB-9A63-22E813BBEA31}" type="presParOf" srcId="{80AD99A8-49E0-4475-B1CA-4EA53C3317ED}" destId="{44E456C2-F4F1-4F07-A4C6-998198A239FB}" srcOrd="3" destOrd="0" presId="urn:microsoft.com/office/officeart/2005/8/layout/list1"/>
    <dgm:cxn modelId="{43434655-6BD8-4E79-B1AF-AF20DD67784C}" type="presParOf" srcId="{80AD99A8-49E0-4475-B1CA-4EA53C3317ED}" destId="{FEC6F728-8821-478F-A82B-AED53D389CDF}" srcOrd="4" destOrd="0" presId="urn:microsoft.com/office/officeart/2005/8/layout/list1"/>
    <dgm:cxn modelId="{66036436-FA08-4183-8F61-8B9274AACE69}" type="presParOf" srcId="{FEC6F728-8821-478F-A82B-AED53D389CDF}" destId="{FADEE533-269B-47F3-9B31-7AF8ACEC57DA}" srcOrd="0" destOrd="0" presId="urn:microsoft.com/office/officeart/2005/8/layout/list1"/>
    <dgm:cxn modelId="{B8106B80-C81C-4030-8CCC-E545C9F6FF92}" type="presParOf" srcId="{FEC6F728-8821-478F-A82B-AED53D389CDF}" destId="{B857914E-9934-4187-90CC-E15F8B3BF5A0}" srcOrd="1" destOrd="0" presId="urn:microsoft.com/office/officeart/2005/8/layout/list1"/>
    <dgm:cxn modelId="{13B0D53C-2A2D-4451-9AD9-A1B7684C3E53}" type="presParOf" srcId="{80AD99A8-49E0-4475-B1CA-4EA53C3317ED}" destId="{07DACE34-59E8-4ED2-9D02-FF336905CF32}" srcOrd="5" destOrd="0" presId="urn:microsoft.com/office/officeart/2005/8/layout/list1"/>
    <dgm:cxn modelId="{EF3ECAA5-6F1D-4DD5-8913-EF2BA210810F}" type="presParOf" srcId="{80AD99A8-49E0-4475-B1CA-4EA53C3317ED}" destId="{2A86AD56-BC4E-4A76-B11C-2EB83CCC2BEF}" srcOrd="6" destOrd="0" presId="urn:microsoft.com/office/officeart/2005/8/layout/list1"/>
    <dgm:cxn modelId="{5BBEEB07-342C-48B2-9EE1-7A601C375EEA}" type="presParOf" srcId="{80AD99A8-49E0-4475-B1CA-4EA53C3317ED}" destId="{408BB8AF-3E32-42EC-A894-EF0F751667A8}" srcOrd="7" destOrd="0" presId="urn:microsoft.com/office/officeart/2005/8/layout/list1"/>
    <dgm:cxn modelId="{2FF81D4B-37FE-4BA0-8267-47CC2F62933F}" type="presParOf" srcId="{80AD99A8-49E0-4475-B1CA-4EA53C3317ED}" destId="{07B68820-1B6E-4453-A20F-743CA752CD4B}" srcOrd="8" destOrd="0" presId="urn:microsoft.com/office/officeart/2005/8/layout/list1"/>
    <dgm:cxn modelId="{415FEEA9-0186-4BBB-8302-44AA0D94BAAD}" type="presParOf" srcId="{07B68820-1B6E-4453-A20F-743CA752CD4B}" destId="{F1C37390-8CD7-4571-AD10-5BE081073425}" srcOrd="0" destOrd="0" presId="urn:microsoft.com/office/officeart/2005/8/layout/list1"/>
    <dgm:cxn modelId="{4224E113-2B23-469E-9487-3E389F46813E}" type="presParOf" srcId="{07B68820-1B6E-4453-A20F-743CA752CD4B}" destId="{F0A182B1-817D-48B8-BA76-29D3A7F74063}" srcOrd="1" destOrd="0" presId="urn:microsoft.com/office/officeart/2005/8/layout/list1"/>
    <dgm:cxn modelId="{2979AF33-F845-4BFC-83CB-B5E5766CCD99}" type="presParOf" srcId="{80AD99A8-49E0-4475-B1CA-4EA53C3317ED}" destId="{F7C25984-3316-4D87-AC18-99F5F6650CB2}" srcOrd="9" destOrd="0" presId="urn:microsoft.com/office/officeart/2005/8/layout/list1"/>
    <dgm:cxn modelId="{DFED7167-6630-432B-BD8C-CCD9F987C530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7182A-ABCC-4F79-8F35-96E82AF7359F}" type="presOf" srcId="{B933FD44-B95D-4435-BA39-6F3D9011A221}" destId="{F0A182B1-817D-48B8-BA76-29D3A7F74063}" srcOrd="1" destOrd="0" presId="urn:microsoft.com/office/officeart/2005/8/layout/list1"/>
    <dgm:cxn modelId="{BB1A6090-AF6A-44B1-9DF8-6E988FF2BD07}" type="presOf" srcId="{FE6C782C-5BAC-477B-B276-A6472DF408E1}" destId="{96120DCF-A2C8-4AB9-8B2E-58974ED1D5DD}" srcOrd="0" destOrd="0" presId="urn:microsoft.com/office/officeart/2005/8/layout/list1"/>
    <dgm:cxn modelId="{C77FCEAA-7D28-41AC-9091-7E293618E3F0}" type="presOf" srcId="{FE6C782C-5BAC-477B-B276-A6472DF408E1}" destId="{C19619EE-3A82-4B50-97DA-01E1CFB00227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1F43D793-B6A7-4123-B0AC-A1D6D757B4A4}" type="presOf" srcId="{85429640-BFCC-4174-B0BE-AABF3A2CE8C9}" destId="{80AD99A8-49E0-4475-B1CA-4EA53C3317ED}" srcOrd="0" destOrd="0" presId="urn:microsoft.com/office/officeart/2005/8/layout/list1"/>
    <dgm:cxn modelId="{35A86B61-678C-4F1A-8DB3-1F44ED51686F}" type="presOf" srcId="{BC5E312D-E28E-4D11-A228-2AB09988AFAA}" destId="{93E9F125-E230-4D62-A003-4E98B6415AD8}" srcOrd="0" destOrd="1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D43470D7-7DB5-4737-A89F-4B5E749D4479}" type="presOf" srcId="{FC80056C-BC24-480B-8DBF-24EAB50F1F37}" destId="{E235C06F-3634-4139-ACD0-B1727B9212E0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FBB54A75-98E0-4F3F-93AD-46801CBB9DC8}" type="presOf" srcId="{3DD4DAA3-AB02-49F7-9531-CE92D82418F5}" destId="{2A86AD56-BC4E-4A76-B11C-2EB83CCC2BEF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E5A53CF9-F046-4DEF-8821-C2097B3F44C7}" type="presOf" srcId="{CBBD5AB2-330A-4714-8479-E42EB8787384}" destId="{93E9F125-E230-4D62-A003-4E98B6415AD8}" srcOrd="0" destOrd="0" presId="urn:microsoft.com/office/officeart/2005/8/layout/list1"/>
    <dgm:cxn modelId="{30B3EC20-6A3A-45EA-9653-FA593E8FB772}" type="presOf" srcId="{B60D22E2-DF11-4C55-91CE-356054B2C2FB}" destId="{B857914E-9934-4187-90CC-E15F8B3BF5A0}" srcOrd="1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9BF70755-4234-44F3-A054-BFDE645F1BBC}" type="presOf" srcId="{B933FD44-B95D-4435-BA39-6F3D9011A221}" destId="{F1C37390-8CD7-4571-AD10-5BE081073425}" srcOrd="0" destOrd="0" presId="urn:microsoft.com/office/officeart/2005/8/layout/list1"/>
    <dgm:cxn modelId="{DAA32312-CC3C-43FF-8566-53EEBD164DAE}" type="presOf" srcId="{B60D22E2-DF11-4C55-91CE-356054B2C2FB}" destId="{FADEE533-269B-47F3-9B31-7AF8ACEC57DA}" srcOrd="0" destOrd="0" presId="urn:microsoft.com/office/officeart/2005/8/layout/list1"/>
    <dgm:cxn modelId="{A38D4CF3-710E-45E6-973C-4C4758470922}" type="presParOf" srcId="{80AD99A8-49E0-4475-B1CA-4EA53C3317ED}" destId="{58FFDBAC-AAF6-412E-892E-8FF04990365A}" srcOrd="0" destOrd="0" presId="urn:microsoft.com/office/officeart/2005/8/layout/list1"/>
    <dgm:cxn modelId="{AC77D39E-5AC7-481E-ABA4-E139583331F8}" type="presParOf" srcId="{58FFDBAC-AAF6-412E-892E-8FF04990365A}" destId="{96120DCF-A2C8-4AB9-8B2E-58974ED1D5DD}" srcOrd="0" destOrd="0" presId="urn:microsoft.com/office/officeart/2005/8/layout/list1"/>
    <dgm:cxn modelId="{781B1035-F4D8-4B82-A5F2-F8B1B7E87A2A}" type="presParOf" srcId="{58FFDBAC-AAF6-412E-892E-8FF04990365A}" destId="{C19619EE-3A82-4B50-97DA-01E1CFB00227}" srcOrd="1" destOrd="0" presId="urn:microsoft.com/office/officeart/2005/8/layout/list1"/>
    <dgm:cxn modelId="{9C89025D-8DA3-4E2D-8A5A-E93A046AA10B}" type="presParOf" srcId="{80AD99A8-49E0-4475-B1CA-4EA53C3317ED}" destId="{C42095DB-D08E-4E35-842F-B1BC388D465E}" srcOrd="1" destOrd="0" presId="urn:microsoft.com/office/officeart/2005/8/layout/list1"/>
    <dgm:cxn modelId="{D9249206-BAC8-4252-A99E-9FFF7A69CF83}" type="presParOf" srcId="{80AD99A8-49E0-4475-B1CA-4EA53C3317ED}" destId="{93E9F125-E230-4D62-A003-4E98B6415AD8}" srcOrd="2" destOrd="0" presId="urn:microsoft.com/office/officeart/2005/8/layout/list1"/>
    <dgm:cxn modelId="{B08D6FA4-A4A2-4B2E-B95B-F01CCCE4C58B}" type="presParOf" srcId="{80AD99A8-49E0-4475-B1CA-4EA53C3317ED}" destId="{44E456C2-F4F1-4F07-A4C6-998198A239FB}" srcOrd="3" destOrd="0" presId="urn:microsoft.com/office/officeart/2005/8/layout/list1"/>
    <dgm:cxn modelId="{3F7D853A-DC6A-4357-8EFF-59591D8E658B}" type="presParOf" srcId="{80AD99A8-49E0-4475-B1CA-4EA53C3317ED}" destId="{FEC6F728-8821-478F-A82B-AED53D389CDF}" srcOrd="4" destOrd="0" presId="urn:microsoft.com/office/officeart/2005/8/layout/list1"/>
    <dgm:cxn modelId="{FFBC49D8-EB9A-46F8-A113-723A4A0AEBC4}" type="presParOf" srcId="{FEC6F728-8821-478F-A82B-AED53D389CDF}" destId="{FADEE533-269B-47F3-9B31-7AF8ACEC57DA}" srcOrd="0" destOrd="0" presId="urn:microsoft.com/office/officeart/2005/8/layout/list1"/>
    <dgm:cxn modelId="{866E5C92-6D06-4ABB-9F70-91A4801796D0}" type="presParOf" srcId="{FEC6F728-8821-478F-A82B-AED53D389CDF}" destId="{B857914E-9934-4187-90CC-E15F8B3BF5A0}" srcOrd="1" destOrd="0" presId="urn:microsoft.com/office/officeart/2005/8/layout/list1"/>
    <dgm:cxn modelId="{41B1C500-51D4-4BF9-AD54-F7D105584AE9}" type="presParOf" srcId="{80AD99A8-49E0-4475-B1CA-4EA53C3317ED}" destId="{07DACE34-59E8-4ED2-9D02-FF336905CF32}" srcOrd="5" destOrd="0" presId="urn:microsoft.com/office/officeart/2005/8/layout/list1"/>
    <dgm:cxn modelId="{DF58E858-A6B7-45C3-8586-F4014B4C0476}" type="presParOf" srcId="{80AD99A8-49E0-4475-B1CA-4EA53C3317ED}" destId="{2A86AD56-BC4E-4A76-B11C-2EB83CCC2BEF}" srcOrd="6" destOrd="0" presId="urn:microsoft.com/office/officeart/2005/8/layout/list1"/>
    <dgm:cxn modelId="{2CE11612-0902-4460-AF74-A76C4DF3886B}" type="presParOf" srcId="{80AD99A8-49E0-4475-B1CA-4EA53C3317ED}" destId="{408BB8AF-3E32-42EC-A894-EF0F751667A8}" srcOrd="7" destOrd="0" presId="urn:microsoft.com/office/officeart/2005/8/layout/list1"/>
    <dgm:cxn modelId="{FA8D9B13-25E5-41D9-8945-9FE6B1D368C5}" type="presParOf" srcId="{80AD99A8-49E0-4475-B1CA-4EA53C3317ED}" destId="{07B68820-1B6E-4453-A20F-743CA752CD4B}" srcOrd="8" destOrd="0" presId="urn:microsoft.com/office/officeart/2005/8/layout/list1"/>
    <dgm:cxn modelId="{782B44DC-08A1-4EE8-89F6-3D09874EFF1F}" type="presParOf" srcId="{07B68820-1B6E-4453-A20F-743CA752CD4B}" destId="{F1C37390-8CD7-4571-AD10-5BE081073425}" srcOrd="0" destOrd="0" presId="urn:microsoft.com/office/officeart/2005/8/layout/list1"/>
    <dgm:cxn modelId="{1D231917-DEB4-4720-BFA1-69ECF175967A}" type="presParOf" srcId="{07B68820-1B6E-4453-A20F-743CA752CD4B}" destId="{F0A182B1-817D-48B8-BA76-29D3A7F74063}" srcOrd="1" destOrd="0" presId="urn:microsoft.com/office/officeart/2005/8/layout/list1"/>
    <dgm:cxn modelId="{1C4B06A2-DC6D-4922-9E5D-60A9DB11AFA0}" type="presParOf" srcId="{80AD99A8-49E0-4475-B1CA-4EA53C3317ED}" destId="{F7C25984-3316-4D87-AC18-99F5F6650CB2}" srcOrd="9" destOrd="0" presId="urn:microsoft.com/office/officeart/2005/8/layout/list1"/>
    <dgm:cxn modelId="{5E865A29-77D2-4B91-A053-048CC3241F0B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43B6A3-CE8D-413A-A30E-2336832791BD}" type="presOf" srcId="{B60D22E2-DF11-4C55-91CE-356054B2C2FB}" destId="{FADEE533-269B-47F3-9B31-7AF8ACEC57DA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3D1A366C-DC57-456E-BCBE-278CC6C553C3}" type="presOf" srcId="{B60D22E2-DF11-4C55-91CE-356054B2C2FB}" destId="{B857914E-9934-4187-90CC-E15F8B3BF5A0}" srcOrd="1" destOrd="0" presId="urn:microsoft.com/office/officeart/2005/8/layout/list1"/>
    <dgm:cxn modelId="{C0BA6662-F69F-4243-A3EE-331C6D239B79}" type="presOf" srcId="{B933FD44-B95D-4435-BA39-6F3D9011A221}" destId="{F1C37390-8CD7-4571-AD10-5BE081073425}" srcOrd="0" destOrd="0" presId="urn:microsoft.com/office/officeart/2005/8/layout/list1"/>
    <dgm:cxn modelId="{88FDD09B-FBC5-4E2B-B8BA-68A12C866B33}" type="presOf" srcId="{B933FD44-B95D-4435-BA39-6F3D9011A221}" destId="{F0A182B1-817D-48B8-BA76-29D3A7F74063}" srcOrd="1" destOrd="0" presId="urn:microsoft.com/office/officeart/2005/8/layout/list1"/>
    <dgm:cxn modelId="{8B064C00-ECDE-4E41-B787-03CCC87DE48B}" type="presOf" srcId="{3DD4DAA3-AB02-49F7-9531-CE92D82418F5}" destId="{2A86AD56-BC4E-4A76-B11C-2EB83CCC2BEF}" srcOrd="0" destOrd="0" presId="urn:microsoft.com/office/officeart/2005/8/layout/list1"/>
    <dgm:cxn modelId="{F04BB30B-9CFD-4FA7-A20A-F2629A5A3536}" type="presOf" srcId="{85429640-BFCC-4174-B0BE-AABF3A2CE8C9}" destId="{80AD99A8-49E0-4475-B1CA-4EA53C3317ED}" srcOrd="0" destOrd="0" presId="urn:microsoft.com/office/officeart/2005/8/layout/list1"/>
    <dgm:cxn modelId="{661830BA-E831-48F2-B50B-C46F6413139F}" type="presOf" srcId="{FE6C782C-5BAC-477B-B276-A6472DF408E1}" destId="{96120DCF-A2C8-4AB9-8B2E-58974ED1D5DD}" srcOrd="0" destOrd="0" presId="urn:microsoft.com/office/officeart/2005/8/layout/list1"/>
    <dgm:cxn modelId="{668B110A-0C8E-42B6-AC2A-246326AB0C52}" type="presOf" srcId="{FC80056C-BC24-480B-8DBF-24EAB50F1F37}" destId="{E235C06F-3634-4139-ACD0-B1727B9212E0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9324F92B-8D0A-404F-80FE-A11B8ADA5FB9}" type="presOf" srcId="{CBBD5AB2-330A-4714-8479-E42EB8787384}" destId="{93E9F125-E230-4D62-A003-4E98B6415AD8}" srcOrd="0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985BA256-8904-47E6-8598-099CEF98DD4F}" type="presOf" srcId="{FE6C782C-5BAC-477B-B276-A6472DF408E1}" destId="{C19619EE-3A82-4B50-97DA-01E1CFB00227}" srcOrd="1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504FFF65-DB30-4BD4-B810-3A0D55EF2E22}" type="presOf" srcId="{BC5E312D-E28E-4D11-A228-2AB09988AFAA}" destId="{93E9F125-E230-4D62-A003-4E98B6415AD8}" srcOrd="0" destOrd="1" presId="urn:microsoft.com/office/officeart/2005/8/layout/list1"/>
    <dgm:cxn modelId="{5133CD7C-C31D-44C8-B78B-95DCF0CFDED9}" type="presParOf" srcId="{80AD99A8-49E0-4475-B1CA-4EA53C3317ED}" destId="{58FFDBAC-AAF6-412E-892E-8FF04990365A}" srcOrd="0" destOrd="0" presId="urn:microsoft.com/office/officeart/2005/8/layout/list1"/>
    <dgm:cxn modelId="{E27B8ABA-C212-4AE4-9095-A8333508CD10}" type="presParOf" srcId="{58FFDBAC-AAF6-412E-892E-8FF04990365A}" destId="{96120DCF-A2C8-4AB9-8B2E-58974ED1D5DD}" srcOrd="0" destOrd="0" presId="urn:microsoft.com/office/officeart/2005/8/layout/list1"/>
    <dgm:cxn modelId="{16BB1F19-B1D9-4499-B4D7-47EF458FAA72}" type="presParOf" srcId="{58FFDBAC-AAF6-412E-892E-8FF04990365A}" destId="{C19619EE-3A82-4B50-97DA-01E1CFB00227}" srcOrd="1" destOrd="0" presId="urn:microsoft.com/office/officeart/2005/8/layout/list1"/>
    <dgm:cxn modelId="{87777562-8721-4A34-861D-7C5F55F5AB9E}" type="presParOf" srcId="{80AD99A8-49E0-4475-B1CA-4EA53C3317ED}" destId="{C42095DB-D08E-4E35-842F-B1BC388D465E}" srcOrd="1" destOrd="0" presId="urn:microsoft.com/office/officeart/2005/8/layout/list1"/>
    <dgm:cxn modelId="{EE61F571-2F21-447D-9BBB-150CCED5C1D2}" type="presParOf" srcId="{80AD99A8-49E0-4475-B1CA-4EA53C3317ED}" destId="{93E9F125-E230-4D62-A003-4E98B6415AD8}" srcOrd="2" destOrd="0" presId="urn:microsoft.com/office/officeart/2005/8/layout/list1"/>
    <dgm:cxn modelId="{AB7715E6-AF46-4B71-A460-C3940FBEB77F}" type="presParOf" srcId="{80AD99A8-49E0-4475-B1CA-4EA53C3317ED}" destId="{44E456C2-F4F1-4F07-A4C6-998198A239FB}" srcOrd="3" destOrd="0" presId="urn:microsoft.com/office/officeart/2005/8/layout/list1"/>
    <dgm:cxn modelId="{3C941A59-4BCB-4F95-ACF0-B41C9A42D89C}" type="presParOf" srcId="{80AD99A8-49E0-4475-B1CA-4EA53C3317ED}" destId="{FEC6F728-8821-478F-A82B-AED53D389CDF}" srcOrd="4" destOrd="0" presId="urn:microsoft.com/office/officeart/2005/8/layout/list1"/>
    <dgm:cxn modelId="{6F190327-B50A-4855-A963-4D64239A1BB9}" type="presParOf" srcId="{FEC6F728-8821-478F-A82B-AED53D389CDF}" destId="{FADEE533-269B-47F3-9B31-7AF8ACEC57DA}" srcOrd="0" destOrd="0" presId="urn:microsoft.com/office/officeart/2005/8/layout/list1"/>
    <dgm:cxn modelId="{56552AA3-B842-4325-BEDD-5F6800D87696}" type="presParOf" srcId="{FEC6F728-8821-478F-A82B-AED53D389CDF}" destId="{B857914E-9934-4187-90CC-E15F8B3BF5A0}" srcOrd="1" destOrd="0" presId="urn:microsoft.com/office/officeart/2005/8/layout/list1"/>
    <dgm:cxn modelId="{849BDFD4-1F45-4516-9834-77CD76D532EE}" type="presParOf" srcId="{80AD99A8-49E0-4475-B1CA-4EA53C3317ED}" destId="{07DACE34-59E8-4ED2-9D02-FF336905CF32}" srcOrd="5" destOrd="0" presId="urn:microsoft.com/office/officeart/2005/8/layout/list1"/>
    <dgm:cxn modelId="{67223993-8FAA-4442-9241-424F9FF1EDF7}" type="presParOf" srcId="{80AD99A8-49E0-4475-B1CA-4EA53C3317ED}" destId="{2A86AD56-BC4E-4A76-B11C-2EB83CCC2BEF}" srcOrd="6" destOrd="0" presId="urn:microsoft.com/office/officeart/2005/8/layout/list1"/>
    <dgm:cxn modelId="{38F3CD17-A0CD-4090-A728-A61FCE170A2F}" type="presParOf" srcId="{80AD99A8-49E0-4475-B1CA-4EA53C3317ED}" destId="{408BB8AF-3E32-42EC-A894-EF0F751667A8}" srcOrd="7" destOrd="0" presId="urn:microsoft.com/office/officeart/2005/8/layout/list1"/>
    <dgm:cxn modelId="{1231C88F-681D-44EE-B03C-2FEC20FDCCCE}" type="presParOf" srcId="{80AD99A8-49E0-4475-B1CA-4EA53C3317ED}" destId="{07B68820-1B6E-4453-A20F-743CA752CD4B}" srcOrd="8" destOrd="0" presId="urn:microsoft.com/office/officeart/2005/8/layout/list1"/>
    <dgm:cxn modelId="{083B07F3-E9E5-40AF-A524-00E1382C2180}" type="presParOf" srcId="{07B68820-1B6E-4453-A20F-743CA752CD4B}" destId="{F1C37390-8CD7-4571-AD10-5BE081073425}" srcOrd="0" destOrd="0" presId="urn:microsoft.com/office/officeart/2005/8/layout/list1"/>
    <dgm:cxn modelId="{8EC96A36-7243-47C7-A2AE-70B0D6CA0C99}" type="presParOf" srcId="{07B68820-1B6E-4453-A20F-743CA752CD4B}" destId="{F0A182B1-817D-48B8-BA76-29D3A7F74063}" srcOrd="1" destOrd="0" presId="urn:microsoft.com/office/officeart/2005/8/layout/list1"/>
    <dgm:cxn modelId="{17BF3AA8-8C2D-4968-8A4A-FF4A31676EF4}" type="presParOf" srcId="{80AD99A8-49E0-4475-B1CA-4EA53C3317ED}" destId="{F7C25984-3316-4D87-AC18-99F5F6650CB2}" srcOrd="9" destOrd="0" presId="urn:microsoft.com/office/officeart/2005/8/layout/list1"/>
    <dgm:cxn modelId="{C2DDA9BD-E30F-4710-BFE1-3E9769D354F2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955957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1955957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1808357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1822767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110557"/>
          <a:ext cx="3302343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2900532"/>
              <a:satOff val="-6286"/>
              <a:lumOff val="-2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Vocabulary Builder</a:t>
          </a:r>
          <a:endParaRPr lang="en-US" sz="1600" kern="1200" dirty="0"/>
        </a:p>
      </dsp:txBody>
      <dsp:txXfrm>
        <a:off x="0" y="4110557"/>
        <a:ext cx="3302343" cy="551250"/>
      </dsp:txXfrm>
    </dsp:sp>
    <dsp:sp modelId="{B857914E-9934-4187-90CC-E15F8B3BF5A0}">
      <dsp:nvSpPr>
        <dsp:cNvPr id="0" name=""/>
        <dsp:cNvSpPr/>
      </dsp:nvSpPr>
      <dsp:spPr>
        <a:xfrm>
          <a:off x="165117" y="3962957"/>
          <a:ext cx="2311640" cy="295200"/>
        </a:xfrm>
        <a:prstGeom prst="roundRect">
          <a:avLst/>
        </a:prstGeom>
        <a:solidFill>
          <a:schemeClr val="accent4">
            <a:hueOff val="2900532"/>
            <a:satOff val="-6286"/>
            <a:lumOff val="-268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3977367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4863407"/>
          <a:ext cx="3302343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5801063"/>
              <a:satOff val="-12571"/>
              <a:lumOff val="-53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Daily Ticket out the Door</a:t>
          </a:r>
          <a:endParaRPr lang="en-US" sz="1600" b="0" kern="1200" dirty="0"/>
        </a:p>
      </dsp:txBody>
      <dsp:txXfrm>
        <a:off x="0" y="4863407"/>
        <a:ext cx="3302343" cy="551250"/>
      </dsp:txXfrm>
    </dsp:sp>
    <dsp:sp modelId="{F0A182B1-817D-48B8-BA76-29D3A7F74063}">
      <dsp:nvSpPr>
        <dsp:cNvPr id="0" name=""/>
        <dsp:cNvSpPr/>
      </dsp:nvSpPr>
      <dsp:spPr>
        <a:xfrm>
          <a:off x="165117" y="4715807"/>
          <a:ext cx="2311640" cy="295200"/>
        </a:xfrm>
        <a:prstGeom prst="roundRect">
          <a:avLst/>
        </a:prstGeom>
        <a:solidFill>
          <a:schemeClr val="accent4">
            <a:hueOff val="5801063"/>
            <a:satOff val="-12571"/>
            <a:lumOff val="-53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4730217"/>
        <a:ext cx="2282820" cy="266380"/>
      </dsp:txXfrm>
    </dsp:sp>
    <dsp:sp modelId="{0A88E75B-21D8-4BD6-832D-E487B65D1AC7}">
      <dsp:nvSpPr>
        <dsp:cNvPr id="0" name=""/>
        <dsp:cNvSpPr/>
      </dsp:nvSpPr>
      <dsp:spPr>
        <a:xfrm>
          <a:off x="0" y="5734968"/>
          <a:ext cx="3302343" cy="5920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Homework Booklet: Page 2</a:t>
          </a:r>
          <a:endParaRPr lang="en-US" sz="1600" kern="1200" dirty="0"/>
        </a:p>
      </dsp:txBody>
      <dsp:txXfrm>
        <a:off x="0" y="5734968"/>
        <a:ext cx="3302343" cy="592042"/>
      </dsp:txXfrm>
    </dsp:sp>
    <dsp:sp modelId="{891D451E-02DC-4C3D-9A03-C9AFD05400BA}">
      <dsp:nvSpPr>
        <dsp:cNvPr id="0" name=""/>
        <dsp:cNvSpPr/>
      </dsp:nvSpPr>
      <dsp:spPr>
        <a:xfrm>
          <a:off x="165117" y="5468657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Homework</a:t>
          </a:r>
          <a:endParaRPr lang="en-US" sz="1000" kern="1200" dirty="0"/>
        </a:p>
      </dsp:txBody>
      <dsp:txXfrm>
        <a:off x="179527" y="5483067"/>
        <a:ext cx="2282820" cy="2663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955957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1955957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1808357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1822767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110557"/>
          <a:ext cx="3302343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2900532"/>
              <a:satOff val="-6286"/>
              <a:lumOff val="-2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Vocabulary Builder</a:t>
          </a:r>
          <a:endParaRPr lang="en-US" sz="1600" kern="1200" dirty="0"/>
        </a:p>
      </dsp:txBody>
      <dsp:txXfrm>
        <a:off x="0" y="4110557"/>
        <a:ext cx="3302343" cy="551250"/>
      </dsp:txXfrm>
    </dsp:sp>
    <dsp:sp modelId="{B857914E-9934-4187-90CC-E15F8B3BF5A0}">
      <dsp:nvSpPr>
        <dsp:cNvPr id="0" name=""/>
        <dsp:cNvSpPr/>
      </dsp:nvSpPr>
      <dsp:spPr>
        <a:xfrm>
          <a:off x="165117" y="3962957"/>
          <a:ext cx="2311640" cy="295200"/>
        </a:xfrm>
        <a:prstGeom prst="roundRect">
          <a:avLst/>
        </a:prstGeom>
        <a:solidFill>
          <a:schemeClr val="accent4">
            <a:hueOff val="2900532"/>
            <a:satOff val="-6286"/>
            <a:lumOff val="-268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3977367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4863407"/>
          <a:ext cx="3302343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5801063"/>
              <a:satOff val="-12571"/>
              <a:lumOff val="-53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Daily Ticket out the Door</a:t>
          </a:r>
          <a:endParaRPr lang="en-US" sz="1600" b="0" kern="1200" dirty="0"/>
        </a:p>
      </dsp:txBody>
      <dsp:txXfrm>
        <a:off x="0" y="4863407"/>
        <a:ext cx="3302343" cy="551250"/>
      </dsp:txXfrm>
    </dsp:sp>
    <dsp:sp modelId="{F0A182B1-817D-48B8-BA76-29D3A7F74063}">
      <dsp:nvSpPr>
        <dsp:cNvPr id="0" name=""/>
        <dsp:cNvSpPr/>
      </dsp:nvSpPr>
      <dsp:spPr>
        <a:xfrm>
          <a:off x="165117" y="4715807"/>
          <a:ext cx="2311640" cy="295200"/>
        </a:xfrm>
        <a:prstGeom prst="roundRect">
          <a:avLst/>
        </a:prstGeom>
        <a:solidFill>
          <a:schemeClr val="accent4">
            <a:hueOff val="5801063"/>
            <a:satOff val="-12571"/>
            <a:lumOff val="-53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4730217"/>
        <a:ext cx="2282820" cy="266380"/>
      </dsp:txXfrm>
    </dsp:sp>
    <dsp:sp modelId="{0A88E75B-21D8-4BD6-832D-E487B65D1AC7}">
      <dsp:nvSpPr>
        <dsp:cNvPr id="0" name=""/>
        <dsp:cNvSpPr/>
      </dsp:nvSpPr>
      <dsp:spPr>
        <a:xfrm>
          <a:off x="0" y="5734968"/>
          <a:ext cx="3302343" cy="5920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Homework Booklet: Page 2</a:t>
          </a:r>
          <a:endParaRPr lang="en-US" sz="1600" kern="1200" dirty="0"/>
        </a:p>
      </dsp:txBody>
      <dsp:txXfrm>
        <a:off x="0" y="5734968"/>
        <a:ext cx="3302343" cy="592042"/>
      </dsp:txXfrm>
    </dsp:sp>
    <dsp:sp modelId="{891D451E-02DC-4C3D-9A03-C9AFD05400BA}">
      <dsp:nvSpPr>
        <dsp:cNvPr id="0" name=""/>
        <dsp:cNvSpPr/>
      </dsp:nvSpPr>
      <dsp:spPr>
        <a:xfrm>
          <a:off x="165117" y="5468657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Homework</a:t>
          </a:r>
          <a:endParaRPr lang="en-US" sz="1000" kern="1200" dirty="0"/>
        </a:p>
      </dsp:txBody>
      <dsp:txXfrm>
        <a:off x="179527" y="5483067"/>
        <a:ext cx="2282820" cy="2663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3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205060" y="2086639"/>
          <a:ext cx="2898574" cy="4326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205060" y="2086639"/>
        <a:ext cx="2898574" cy="432672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163608" y="3089653"/>
          <a:ext cx="2899566" cy="4655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163608" y="3089653"/>
        <a:ext cx="2899566" cy="465568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134636" y="4114312"/>
          <a:ext cx="2880081" cy="427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134636" y="4114312"/>
        <a:ext cx="2880081" cy="427641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3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3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4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4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4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3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5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5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5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5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5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5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5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6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6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6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12.G.CO.4 -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6 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12.G.CO.3 -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7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12.G.CO.3 -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7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12.G.CO.3 -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7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12.G.CO.3 -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7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12.G.CO.3 -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7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12.G.CO.3 -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8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12.G.CO.3 -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8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12.G.CO.3 -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8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12.G.CO.3 -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8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12.G.CO.3 -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8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12.G.CO.3 -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8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C205-273B-43D2-8147-A968DB37E418}">
      <dsp:nvSpPr>
        <dsp:cNvPr id="0" name=""/>
        <dsp:cNvSpPr/>
      </dsp:nvSpPr>
      <dsp:spPr>
        <a:xfrm>
          <a:off x="54533" y="1723373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we learning today?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1723373"/>
        <a:ext cx="3158566" cy="287142"/>
      </dsp:txXfrm>
    </dsp:sp>
    <dsp:sp modelId="{532AE816-276E-462A-9C91-330A61206488}">
      <dsp:nvSpPr>
        <dsp:cNvPr id="0" name=""/>
        <dsp:cNvSpPr/>
      </dsp:nvSpPr>
      <dsp:spPr>
        <a:xfrm>
          <a:off x="54533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70E0-9193-4CE3-A89C-643E67A92E4B}">
      <dsp:nvSpPr>
        <dsp:cNvPr id="0" name=""/>
        <dsp:cNvSpPr/>
      </dsp:nvSpPr>
      <dsp:spPr>
        <a:xfrm>
          <a:off x="498487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"/>
            <a:satOff val="777"/>
            <a:lumOff val="-65"/>
            <a:alphaOff val="0"/>
          </a:schemeClr>
        </a:solidFill>
        <a:ln w="15875" cap="rnd" cmpd="sng" algn="ctr">
          <a:solidFill>
            <a:schemeClr val="accent4">
              <a:hueOff val="-287081"/>
              <a:satOff val="777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B9-6E04-468B-A868-24C79FAE1E6B}">
      <dsp:nvSpPr>
        <dsp:cNvPr id="0" name=""/>
        <dsp:cNvSpPr/>
      </dsp:nvSpPr>
      <dsp:spPr>
        <a:xfrm>
          <a:off x="942792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3"/>
            <a:satOff val="1554"/>
            <a:lumOff val="-131"/>
            <a:alphaOff val="0"/>
          </a:schemeClr>
        </a:solidFill>
        <a:ln w="15875" cap="rnd" cmpd="sng" algn="ctr">
          <a:solidFill>
            <a:schemeClr val="accent4">
              <a:hueOff val="-574163"/>
              <a:satOff val="1554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E4E1-885E-48A1-8250-F99B96636F28}">
      <dsp:nvSpPr>
        <dsp:cNvPr id="0" name=""/>
        <dsp:cNvSpPr/>
      </dsp:nvSpPr>
      <dsp:spPr>
        <a:xfrm>
          <a:off x="1386746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861244"/>
            <a:satOff val="2331"/>
            <a:lumOff val="-196"/>
            <a:alphaOff val="0"/>
          </a:schemeClr>
        </a:solidFill>
        <a:ln w="15875" cap="rnd" cmpd="sng" algn="ctr">
          <a:solidFill>
            <a:schemeClr val="accent4">
              <a:hueOff val="-861244"/>
              <a:satOff val="233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A0D0-94ED-4D16-875E-4BC2168D2B3C}">
      <dsp:nvSpPr>
        <dsp:cNvPr id="0" name=""/>
        <dsp:cNvSpPr/>
      </dsp:nvSpPr>
      <dsp:spPr>
        <a:xfrm>
          <a:off x="1831051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148325"/>
            <a:satOff val="3108"/>
            <a:lumOff val="-261"/>
            <a:alphaOff val="0"/>
          </a:schemeClr>
        </a:solidFill>
        <a:ln w="15875" cap="rnd" cmpd="sng" algn="ctr">
          <a:solidFill>
            <a:schemeClr val="accent4">
              <a:hueOff val="-1148325"/>
              <a:satOff val="3108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9250E-7281-4739-B50B-F9F241C19D4F}">
      <dsp:nvSpPr>
        <dsp:cNvPr id="0" name=""/>
        <dsp:cNvSpPr/>
      </dsp:nvSpPr>
      <dsp:spPr>
        <a:xfrm>
          <a:off x="2275005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435406"/>
            <a:satOff val="3885"/>
            <a:lumOff val="-327"/>
            <a:alphaOff val="0"/>
          </a:schemeClr>
        </a:solidFill>
        <a:ln w="15875" cap="rnd" cmpd="sng" algn="ctr">
          <a:solidFill>
            <a:schemeClr val="accent4">
              <a:hueOff val="-1435406"/>
              <a:satOff val="388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0D2D-1596-446B-867A-F0B27F48C000}">
      <dsp:nvSpPr>
        <dsp:cNvPr id="0" name=""/>
        <dsp:cNvSpPr/>
      </dsp:nvSpPr>
      <dsp:spPr>
        <a:xfrm>
          <a:off x="2719310" y="2010515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1722488"/>
            <a:satOff val="4662"/>
            <a:lumOff val="-392"/>
            <a:alphaOff val="0"/>
          </a:schemeClr>
        </a:solidFill>
        <a:ln w="15875" cap="rnd" cmpd="sng" algn="ctr">
          <a:solidFill>
            <a:schemeClr val="accent4">
              <a:hueOff val="-1722488"/>
              <a:satOff val="466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D1B5-3DBE-4DD3-AA13-A5B0390AC8AE}">
      <dsp:nvSpPr>
        <dsp:cNvPr id="0" name=""/>
        <dsp:cNvSpPr/>
      </dsp:nvSpPr>
      <dsp:spPr>
        <a:xfrm>
          <a:off x="54533" y="2069007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MGSE9 – 12.G.CO.3 - Experiment with transformations in the plane</a:t>
          </a:r>
          <a:endParaRPr lang="en-US" sz="1400" kern="1200" dirty="0"/>
        </a:p>
      </dsp:txBody>
      <dsp:txXfrm>
        <a:off x="54533" y="2069007"/>
        <a:ext cx="3199627" cy="467935"/>
      </dsp:txXfrm>
    </dsp:sp>
    <dsp:sp modelId="{C0E14271-1D8B-4106-B362-5C4CDDCFCF2F}">
      <dsp:nvSpPr>
        <dsp:cNvPr id="0" name=""/>
        <dsp:cNvSpPr/>
      </dsp:nvSpPr>
      <dsp:spPr>
        <a:xfrm>
          <a:off x="54533" y="2742835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2742835"/>
        <a:ext cx="3158566" cy="287142"/>
      </dsp:txXfrm>
    </dsp:sp>
    <dsp:sp modelId="{98BAFF73-85D5-451D-85FD-D93226283910}">
      <dsp:nvSpPr>
        <dsp:cNvPr id="0" name=""/>
        <dsp:cNvSpPr/>
      </dsp:nvSpPr>
      <dsp:spPr>
        <a:xfrm>
          <a:off x="54533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009569"/>
            <a:satOff val="5439"/>
            <a:lumOff val="-457"/>
            <a:alphaOff val="0"/>
          </a:schemeClr>
        </a:solidFill>
        <a:ln w="15875" cap="rnd" cmpd="sng" algn="ctr">
          <a:solidFill>
            <a:schemeClr val="accent4">
              <a:hueOff val="-2009569"/>
              <a:satOff val="5439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0B74-8CED-460A-A51B-C42768415631}">
      <dsp:nvSpPr>
        <dsp:cNvPr id="0" name=""/>
        <dsp:cNvSpPr/>
      </dsp:nvSpPr>
      <dsp:spPr>
        <a:xfrm>
          <a:off x="498487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296650"/>
            <a:satOff val="6216"/>
            <a:lumOff val="-523"/>
            <a:alphaOff val="0"/>
          </a:schemeClr>
        </a:solidFill>
        <a:ln w="15875" cap="rnd" cmpd="sng" algn="ctr">
          <a:solidFill>
            <a:schemeClr val="accent4">
              <a:hueOff val="-2296650"/>
              <a:satOff val="621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AE-8B46-498D-95F4-B2BBB3E775D0}">
      <dsp:nvSpPr>
        <dsp:cNvPr id="0" name=""/>
        <dsp:cNvSpPr/>
      </dsp:nvSpPr>
      <dsp:spPr>
        <a:xfrm>
          <a:off x="942792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583732"/>
            <a:satOff val="6993"/>
            <a:lumOff val="-588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1BA6-874A-46AB-8D98-87FDB5DE0F36}">
      <dsp:nvSpPr>
        <dsp:cNvPr id="0" name=""/>
        <dsp:cNvSpPr/>
      </dsp:nvSpPr>
      <dsp:spPr>
        <a:xfrm>
          <a:off x="1386746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2870813"/>
            <a:satOff val="7770"/>
            <a:lumOff val="-653"/>
            <a:alphaOff val="0"/>
          </a:schemeClr>
        </a:solidFill>
        <a:ln w="15875" cap="rnd" cmpd="sng" algn="ctr">
          <a:solidFill>
            <a:schemeClr val="accent4">
              <a:hueOff val="-2870813"/>
              <a:satOff val="7770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200E7-1859-4F57-B8D2-4A2138EB1471}">
      <dsp:nvSpPr>
        <dsp:cNvPr id="0" name=""/>
        <dsp:cNvSpPr/>
      </dsp:nvSpPr>
      <dsp:spPr>
        <a:xfrm>
          <a:off x="1831051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157894"/>
            <a:satOff val="8547"/>
            <a:lumOff val="-719"/>
            <a:alphaOff val="0"/>
          </a:schemeClr>
        </a:solidFill>
        <a:ln w="15875" cap="rnd" cmpd="sng" algn="ctr">
          <a:solidFill>
            <a:schemeClr val="accent4">
              <a:hueOff val="-3157894"/>
              <a:satOff val="8547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2945-0646-43A9-A0E8-949670042FBE}">
      <dsp:nvSpPr>
        <dsp:cNvPr id="0" name=""/>
        <dsp:cNvSpPr/>
      </dsp:nvSpPr>
      <dsp:spPr>
        <a:xfrm>
          <a:off x="2275005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444976"/>
            <a:satOff val="9324"/>
            <a:lumOff val="-784"/>
            <a:alphaOff val="0"/>
          </a:schemeClr>
        </a:solidFill>
        <a:ln w="15875" cap="rnd" cmpd="sng" algn="ctr">
          <a:solidFill>
            <a:schemeClr val="accent4">
              <a:hueOff val="-3444976"/>
              <a:satOff val="932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9F5E-7A7D-409E-8F33-5DAE3D9A8EC4}">
      <dsp:nvSpPr>
        <dsp:cNvPr id="0" name=""/>
        <dsp:cNvSpPr/>
      </dsp:nvSpPr>
      <dsp:spPr>
        <a:xfrm>
          <a:off x="2719310" y="3029977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3732057"/>
            <a:satOff val="10101"/>
            <a:lumOff val="-849"/>
            <a:alphaOff val="0"/>
          </a:schemeClr>
        </a:solidFill>
        <a:ln w="15875" cap="rnd" cmpd="sng" algn="ctr">
          <a:solidFill>
            <a:schemeClr val="accent4">
              <a:hueOff val="-3732057"/>
              <a:satOff val="10101"/>
              <a:lumOff val="-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3E8A-893E-45A7-A7C9-70620569C06D}">
      <dsp:nvSpPr>
        <dsp:cNvPr id="0" name=""/>
        <dsp:cNvSpPr/>
      </dsp:nvSpPr>
      <dsp:spPr>
        <a:xfrm>
          <a:off x="54533" y="3088469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583732"/>
              <a:satOff val="699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Transformations in the Coordinate Plane</a:t>
          </a:r>
          <a:endParaRPr lang="en-US" sz="1400" kern="1200" dirty="0"/>
        </a:p>
      </dsp:txBody>
      <dsp:txXfrm>
        <a:off x="54533" y="3088469"/>
        <a:ext cx="3199627" cy="467935"/>
      </dsp:txXfrm>
    </dsp:sp>
    <dsp:sp modelId="{0294FFB1-BF59-4547-9839-BB54D3945D81}">
      <dsp:nvSpPr>
        <dsp:cNvPr id="0" name=""/>
        <dsp:cNvSpPr/>
      </dsp:nvSpPr>
      <dsp:spPr>
        <a:xfrm>
          <a:off x="54533" y="3762297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I learned it?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3762297"/>
        <a:ext cx="3158566" cy="287142"/>
      </dsp:txXfrm>
    </dsp:sp>
    <dsp:sp modelId="{C0A304D2-ABDC-417C-91A6-D80281896DE9}">
      <dsp:nvSpPr>
        <dsp:cNvPr id="0" name=""/>
        <dsp:cNvSpPr/>
      </dsp:nvSpPr>
      <dsp:spPr>
        <a:xfrm>
          <a:off x="54533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019138"/>
            <a:satOff val="10877"/>
            <a:lumOff val="-915"/>
            <a:alphaOff val="0"/>
          </a:schemeClr>
        </a:solidFill>
        <a:ln w="15875" cap="rnd" cmpd="sng" algn="ctr">
          <a:solidFill>
            <a:schemeClr val="accent4">
              <a:hueOff val="-4019138"/>
              <a:satOff val="1087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F935-E25C-4E0D-AF5E-C2E6B223C614}">
      <dsp:nvSpPr>
        <dsp:cNvPr id="0" name=""/>
        <dsp:cNvSpPr/>
      </dsp:nvSpPr>
      <dsp:spPr>
        <a:xfrm>
          <a:off x="498487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306219"/>
            <a:satOff val="11654"/>
            <a:lumOff val="-980"/>
            <a:alphaOff val="0"/>
          </a:schemeClr>
        </a:solidFill>
        <a:ln w="15875" cap="rnd" cmpd="sng" algn="ctr">
          <a:solidFill>
            <a:schemeClr val="accent4">
              <a:hueOff val="-4306219"/>
              <a:satOff val="11654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4C08-2E42-46A0-BFF5-B9DA1380C656}">
      <dsp:nvSpPr>
        <dsp:cNvPr id="0" name=""/>
        <dsp:cNvSpPr/>
      </dsp:nvSpPr>
      <dsp:spPr>
        <a:xfrm>
          <a:off x="942792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593301"/>
            <a:satOff val="12431"/>
            <a:lumOff val="-1045"/>
            <a:alphaOff val="0"/>
          </a:schemeClr>
        </a:solidFill>
        <a:ln w="15875" cap="rnd" cmpd="sng" algn="ctr">
          <a:solidFill>
            <a:schemeClr val="accent4">
              <a:hueOff val="-4593301"/>
              <a:satOff val="12431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FDEC3-92B6-407F-98A3-15A9185F22B6}">
      <dsp:nvSpPr>
        <dsp:cNvPr id="0" name=""/>
        <dsp:cNvSpPr/>
      </dsp:nvSpPr>
      <dsp:spPr>
        <a:xfrm>
          <a:off x="1386746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4880382"/>
            <a:satOff val="13208"/>
            <a:lumOff val="-1111"/>
            <a:alphaOff val="0"/>
          </a:schemeClr>
        </a:solidFill>
        <a:ln w="15875" cap="rnd" cmpd="sng" algn="ctr">
          <a:solidFill>
            <a:schemeClr val="accent4">
              <a:hueOff val="-4880382"/>
              <a:satOff val="13208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DDF-50A7-43A7-AFC5-CA15BE02538F}">
      <dsp:nvSpPr>
        <dsp:cNvPr id="0" name=""/>
        <dsp:cNvSpPr/>
      </dsp:nvSpPr>
      <dsp:spPr>
        <a:xfrm>
          <a:off x="1831051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167463"/>
            <a:satOff val="13985"/>
            <a:lumOff val="-1176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EFED-C9A0-48C2-AE27-4399F33CD4FC}">
      <dsp:nvSpPr>
        <dsp:cNvPr id="0" name=""/>
        <dsp:cNvSpPr/>
      </dsp:nvSpPr>
      <dsp:spPr>
        <a:xfrm>
          <a:off x="2275005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454545"/>
            <a:satOff val="14762"/>
            <a:lumOff val="-1241"/>
            <a:alphaOff val="0"/>
          </a:schemeClr>
        </a:solidFill>
        <a:ln w="15875" cap="rnd" cmpd="sng" algn="ctr">
          <a:solidFill>
            <a:schemeClr val="accent4">
              <a:hueOff val="-5454545"/>
              <a:satOff val="14762"/>
              <a:lumOff val="-1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F29-D8F5-4B59-9346-BC86BD6ECB27}">
      <dsp:nvSpPr>
        <dsp:cNvPr id="0" name=""/>
        <dsp:cNvSpPr/>
      </dsp:nvSpPr>
      <dsp:spPr>
        <a:xfrm>
          <a:off x="2719310" y="4049439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5741626"/>
            <a:satOff val="15539"/>
            <a:lumOff val="-1307"/>
            <a:alphaOff val="0"/>
          </a:schemeClr>
        </a:solidFill>
        <a:ln w="15875" cap="rnd" cmpd="sng" algn="ctr">
          <a:solidFill>
            <a:schemeClr val="accent4">
              <a:hueOff val="-5741626"/>
              <a:satOff val="1553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75CB-64CD-4E75-A1B0-BC7D2AF93A8F}">
      <dsp:nvSpPr>
        <dsp:cNvPr id="0" name=""/>
        <dsp:cNvSpPr/>
      </dsp:nvSpPr>
      <dsp:spPr>
        <a:xfrm>
          <a:off x="54533" y="4107931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5167463"/>
              <a:satOff val="1398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Exit Tickets</a:t>
          </a:r>
          <a:endParaRPr lang="en-US" sz="1400" kern="1200" dirty="0"/>
        </a:p>
      </dsp:txBody>
      <dsp:txXfrm>
        <a:off x="54533" y="4107931"/>
        <a:ext cx="3199627" cy="467935"/>
      </dsp:txXfrm>
    </dsp:sp>
    <dsp:sp modelId="{90A21226-95CC-4043-AB0B-D1CEBD333FE1}">
      <dsp:nvSpPr>
        <dsp:cNvPr id="0" name=""/>
        <dsp:cNvSpPr/>
      </dsp:nvSpPr>
      <dsp:spPr>
        <a:xfrm>
          <a:off x="54533" y="4781759"/>
          <a:ext cx="3158566" cy="28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What’s for homework?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3" y="4781759"/>
        <a:ext cx="3158566" cy="287142"/>
      </dsp:txXfrm>
    </dsp:sp>
    <dsp:sp modelId="{F12D48F5-9C4F-4F3F-BD50-8589C70D4C9C}">
      <dsp:nvSpPr>
        <dsp:cNvPr id="0" name=""/>
        <dsp:cNvSpPr/>
      </dsp:nvSpPr>
      <dsp:spPr>
        <a:xfrm>
          <a:off x="54533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028707"/>
            <a:satOff val="16316"/>
            <a:lumOff val="-1372"/>
            <a:alphaOff val="0"/>
          </a:schemeClr>
        </a:solidFill>
        <a:ln w="15875" cap="rnd" cmpd="sng" algn="ctr">
          <a:solidFill>
            <a:schemeClr val="accent4">
              <a:hueOff val="-6028707"/>
              <a:satOff val="16316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C9AD-EACF-4F4D-BD23-238C4A1F836E}">
      <dsp:nvSpPr>
        <dsp:cNvPr id="0" name=""/>
        <dsp:cNvSpPr/>
      </dsp:nvSpPr>
      <dsp:spPr>
        <a:xfrm>
          <a:off x="498487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315789"/>
            <a:satOff val="17093"/>
            <a:lumOff val="-1437"/>
            <a:alphaOff val="0"/>
          </a:schemeClr>
        </a:solidFill>
        <a:ln w="15875" cap="rnd" cmpd="sng" algn="ctr">
          <a:solidFill>
            <a:schemeClr val="accent4">
              <a:hueOff val="-6315789"/>
              <a:satOff val="1709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7264-B766-4E6D-ACB1-ED47744B1EE3}">
      <dsp:nvSpPr>
        <dsp:cNvPr id="0" name=""/>
        <dsp:cNvSpPr/>
      </dsp:nvSpPr>
      <dsp:spPr>
        <a:xfrm>
          <a:off x="942792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602870"/>
            <a:satOff val="17870"/>
            <a:lumOff val="-1503"/>
            <a:alphaOff val="0"/>
          </a:schemeClr>
        </a:solidFill>
        <a:ln w="15875" cap="rnd" cmpd="sng" algn="ctr">
          <a:solidFill>
            <a:schemeClr val="accent4">
              <a:hueOff val="-6602870"/>
              <a:satOff val="17870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5D7F-14A9-40DD-8778-DED6ED3A108B}">
      <dsp:nvSpPr>
        <dsp:cNvPr id="0" name=""/>
        <dsp:cNvSpPr/>
      </dsp:nvSpPr>
      <dsp:spPr>
        <a:xfrm>
          <a:off x="1386746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6889951"/>
            <a:satOff val="18647"/>
            <a:lumOff val="-1568"/>
            <a:alphaOff val="0"/>
          </a:schemeClr>
        </a:solidFill>
        <a:ln w="15875" cap="rnd" cmpd="sng" algn="ctr">
          <a:solidFill>
            <a:schemeClr val="accent4">
              <a:hueOff val="-6889951"/>
              <a:satOff val="18647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AE78-F9A6-4A22-A982-760DDF84F18E}">
      <dsp:nvSpPr>
        <dsp:cNvPr id="0" name=""/>
        <dsp:cNvSpPr/>
      </dsp:nvSpPr>
      <dsp:spPr>
        <a:xfrm>
          <a:off x="1831051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177032"/>
            <a:satOff val="19424"/>
            <a:lumOff val="-1633"/>
            <a:alphaOff val="0"/>
          </a:schemeClr>
        </a:solidFill>
        <a:ln w="15875" cap="rnd" cmpd="sng" algn="ctr">
          <a:solidFill>
            <a:schemeClr val="accent4">
              <a:hueOff val="-7177032"/>
              <a:satOff val="19424"/>
              <a:lumOff val="-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4852-EA49-443F-96AB-7ECA7962DE9A}">
      <dsp:nvSpPr>
        <dsp:cNvPr id="0" name=""/>
        <dsp:cNvSpPr/>
      </dsp:nvSpPr>
      <dsp:spPr>
        <a:xfrm>
          <a:off x="2275005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464114"/>
            <a:satOff val="20201"/>
            <a:lumOff val="-1699"/>
            <a:alphaOff val="0"/>
          </a:schemeClr>
        </a:solidFill>
        <a:ln w="15875" cap="rnd" cmpd="sng" algn="ctr">
          <a:solidFill>
            <a:schemeClr val="accent4">
              <a:hueOff val="-7464114"/>
              <a:satOff val="20201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3C30-3B62-46D3-BE9B-6A272E6BB6DB}">
      <dsp:nvSpPr>
        <dsp:cNvPr id="0" name=""/>
        <dsp:cNvSpPr/>
      </dsp:nvSpPr>
      <dsp:spPr>
        <a:xfrm>
          <a:off x="2719310" y="5068901"/>
          <a:ext cx="739104" cy="584919"/>
        </a:xfrm>
        <a:prstGeom prst="chevron">
          <a:avLst>
            <a:gd name="adj" fmla="val 70610"/>
          </a:avLst>
        </a:prstGeom>
        <a:solidFill>
          <a:schemeClr val="accent4">
            <a:hueOff val="-7751195"/>
            <a:satOff val="20978"/>
            <a:lumOff val="-1764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454F-62C3-4B8F-9581-D2989EDE88F5}">
      <dsp:nvSpPr>
        <dsp:cNvPr id="0" name=""/>
        <dsp:cNvSpPr/>
      </dsp:nvSpPr>
      <dsp:spPr>
        <a:xfrm>
          <a:off x="54533" y="5127393"/>
          <a:ext cx="3199627" cy="467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7751195"/>
              <a:satOff val="20978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Booklet pg. 8</a:t>
          </a:r>
          <a:endParaRPr lang="en-US" sz="1400" kern="1200" dirty="0"/>
        </a:p>
      </dsp:txBody>
      <dsp:txXfrm>
        <a:off x="54533" y="5127393"/>
        <a:ext cx="3199627" cy="467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9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68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72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72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82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56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91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7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21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93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64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6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99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18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41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36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03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64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54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09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97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9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74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17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03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31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9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16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12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44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28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4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72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09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74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38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22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60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96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72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211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9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08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51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51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934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15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42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126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3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70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41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88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3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hyperlink" Target="http://calculationnation.nctm.org/" TargetMode="Externa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BGW7JbGcI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7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8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9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10" Type="http://schemas.openxmlformats.org/officeDocument/2006/relationships/image" Target="../media/image390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3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41.png"/><Relationship Id="rId17" Type="http://schemas.openxmlformats.org/officeDocument/2006/relationships/image" Target="../media/image73.png"/><Relationship Id="rId2" Type="http://schemas.openxmlformats.org/officeDocument/2006/relationships/diagramData" Target="../diagrams/data20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11" Type="http://schemas.openxmlformats.org/officeDocument/2006/relationships/image" Target="../media/image45.png"/><Relationship Id="rId5" Type="http://schemas.openxmlformats.org/officeDocument/2006/relationships/diagramColors" Target="../diagrams/colors20.xml"/><Relationship Id="rId15" Type="http://schemas.openxmlformats.org/officeDocument/2006/relationships/image" Target="../media/image71.png"/><Relationship Id="rId10" Type="http://schemas.openxmlformats.org/officeDocument/2006/relationships/image" Target="../media/image430.png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4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52.png"/><Relationship Id="rId12" Type="http://schemas.openxmlformats.org/officeDocument/2006/relationships/image" Target="../media/image280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11" Type="http://schemas.openxmlformats.org/officeDocument/2006/relationships/image" Target="../media/image270.png"/><Relationship Id="rId5" Type="http://schemas.openxmlformats.org/officeDocument/2006/relationships/diagramColors" Target="../diagrams/colors22.xml"/><Relationship Id="rId10" Type="http://schemas.openxmlformats.org/officeDocument/2006/relationships/image" Target="../media/image260.png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2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5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55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Relationship Id="rId9" Type="http://schemas.openxmlformats.org/officeDocument/2006/relationships/image" Target="../media/image5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diagramLayout" Target="../diagrams/layout25.xml"/><Relationship Id="rId7" Type="http://schemas.openxmlformats.org/officeDocument/2006/relationships/image" Target="../media/image56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Relationship Id="rId9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Layout" Target="../diagrams/layout26.xml"/><Relationship Id="rId7" Type="http://schemas.openxmlformats.org/officeDocument/2006/relationships/image" Target="../media/image58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Relationship Id="rId9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30.png"/><Relationship Id="rId3" Type="http://schemas.openxmlformats.org/officeDocument/2006/relationships/diagramLayout" Target="../diagrams/layout27.xml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11" Type="http://schemas.openxmlformats.org/officeDocument/2006/relationships/image" Target="../media/image64.png"/><Relationship Id="rId5" Type="http://schemas.openxmlformats.org/officeDocument/2006/relationships/diagramColors" Target="../diagrams/colors27.xml"/><Relationship Id="rId15" Type="http://schemas.openxmlformats.org/officeDocument/2006/relationships/image" Target="../media/image650.png"/><Relationship Id="rId10" Type="http://schemas.openxmlformats.org/officeDocument/2006/relationships/image" Target="../media/image63.png"/><Relationship Id="rId4" Type="http://schemas.openxmlformats.org/officeDocument/2006/relationships/diagramQuickStyle" Target="../diagrams/quickStyle27.xml"/><Relationship Id="rId9" Type="http://schemas.openxmlformats.org/officeDocument/2006/relationships/image" Target="../media/image53.png"/><Relationship Id="rId14" Type="http://schemas.openxmlformats.org/officeDocument/2006/relationships/image" Target="../media/image64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diagramLayout" Target="../diagrams/layout28.xml"/><Relationship Id="rId7" Type="http://schemas.openxmlformats.org/officeDocument/2006/relationships/image" Target="../media/image66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6.png"/><Relationship Id="rId3" Type="http://schemas.openxmlformats.org/officeDocument/2006/relationships/diagramLayout" Target="../diagrams/layout29.xml"/><Relationship Id="rId7" Type="http://schemas.openxmlformats.org/officeDocument/2006/relationships/image" Target="../media/image53.png"/><Relationship Id="rId12" Type="http://schemas.openxmlformats.org/officeDocument/2006/relationships/image" Target="../media/image75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11" Type="http://schemas.openxmlformats.org/officeDocument/2006/relationships/image" Target="../media/image74.png"/><Relationship Id="rId5" Type="http://schemas.openxmlformats.org/officeDocument/2006/relationships/diagramColors" Target="../diagrams/colors29.xml"/><Relationship Id="rId15" Type="http://schemas.openxmlformats.org/officeDocument/2006/relationships/image" Target="../media/image78.png"/><Relationship Id="rId10" Type="http://schemas.openxmlformats.org/officeDocument/2006/relationships/image" Target="../media/image70.png"/><Relationship Id="rId4" Type="http://schemas.openxmlformats.org/officeDocument/2006/relationships/diagramQuickStyle" Target="../diagrams/quickStyle29.xml"/><Relationship Id="rId9" Type="http://schemas.openxmlformats.org/officeDocument/2006/relationships/image" Target="../media/image69.png"/><Relationship Id="rId1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sxmI4Y1K3s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diagramLayout" Target="../diagrams/layout30.xml"/><Relationship Id="rId7" Type="http://schemas.openxmlformats.org/officeDocument/2006/relationships/image" Target="../media/image80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diagramLayout" Target="../diagrams/layout31.xml"/><Relationship Id="rId7" Type="http://schemas.openxmlformats.org/officeDocument/2006/relationships/image" Target="../media/image82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10" Type="http://schemas.openxmlformats.org/officeDocument/2006/relationships/image" Target="../media/image790.png"/><Relationship Id="rId4" Type="http://schemas.openxmlformats.org/officeDocument/2006/relationships/diagramQuickStyle" Target="../diagrams/quickStyle31.xml"/><Relationship Id="rId9" Type="http://schemas.openxmlformats.org/officeDocument/2006/relationships/image" Target="../media/image95.pn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2.xml"/><Relationship Id="rId7" Type="http://schemas.openxmlformats.org/officeDocument/2006/relationships/image" Target="../media/image83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11" Type="http://schemas.openxmlformats.org/officeDocument/2006/relationships/image" Target="../media/image86.png"/><Relationship Id="rId5" Type="http://schemas.openxmlformats.org/officeDocument/2006/relationships/diagramColors" Target="../diagrams/colors32.xml"/><Relationship Id="rId10" Type="http://schemas.openxmlformats.org/officeDocument/2006/relationships/image" Target="../media/image85.png"/><Relationship Id="rId4" Type="http://schemas.openxmlformats.org/officeDocument/2006/relationships/diagramQuickStyle" Target="../diagrams/quickStyle32.xml"/><Relationship Id="rId9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diagramLayout" Target="../diagrams/layout33.xml"/><Relationship Id="rId7" Type="http://schemas.openxmlformats.org/officeDocument/2006/relationships/image" Target="../media/image840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diagramLayout" Target="../diagrams/layout34.xml"/><Relationship Id="rId7" Type="http://schemas.openxmlformats.org/officeDocument/2006/relationships/image" Target="../media/image89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Relationship Id="rId9" Type="http://schemas.openxmlformats.org/officeDocument/2006/relationships/image" Target="../media/image9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92.pn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93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diagramLayout" Target="../diagrams/layout37.xml"/><Relationship Id="rId7" Type="http://schemas.openxmlformats.org/officeDocument/2006/relationships/image" Target="../media/image900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Relationship Id="rId9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diagramLayout" Target="../diagrams/layout38.xml"/><Relationship Id="rId7" Type="http://schemas.openxmlformats.org/officeDocument/2006/relationships/image" Target="../media/image97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Relationship Id="rId9" Type="http://schemas.openxmlformats.org/officeDocument/2006/relationships/image" Target="../media/image90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7" Type="http://schemas.openxmlformats.org/officeDocument/2006/relationships/image" Target="../media/image102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7" Type="http://schemas.openxmlformats.org/officeDocument/2006/relationships/image" Target="../media/image103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diagramLayout" Target="../diagrams/layout41.xml"/><Relationship Id="rId7" Type="http://schemas.openxmlformats.org/officeDocument/2006/relationships/image" Target="../media/image104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7" Type="http://schemas.openxmlformats.org/officeDocument/2006/relationships/image" Target="../media/image106.pn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diagramLayout" Target="../diagrams/layout43.xml"/><Relationship Id="rId7" Type="http://schemas.openxmlformats.org/officeDocument/2006/relationships/image" Target="../media/image107.pn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Relationship Id="rId9" Type="http://schemas.openxmlformats.org/officeDocument/2006/relationships/image" Target="../media/image104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tiff"/><Relationship Id="rId3" Type="http://schemas.openxmlformats.org/officeDocument/2006/relationships/diagramLayout" Target="../diagrams/layout44.xml"/><Relationship Id="rId7" Type="http://schemas.openxmlformats.org/officeDocument/2006/relationships/image" Target="../media/image108.pn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7" Type="http://schemas.openxmlformats.org/officeDocument/2006/relationships/image" Target="../media/image110.pn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Transformations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8836" y="2179781"/>
            <a:ext cx="86452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Vocabulary Puzzle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 groups of 2, match the vocabulary word with its definition to create the final puzzle.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Once you have the puzzle together, individually write your answers on the answer sheet to turn in.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897">
            <a:off x="8952923" y="3537529"/>
            <a:ext cx="2857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2175624"/>
              </p:ext>
            </p:extLst>
          </p:nvPr>
        </p:nvGraphicFramePr>
        <p:xfrm>
          <a:off x="99640" y="-225469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EE700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Daily Agenda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EE7008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.1 Precise  Definitions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520527"/>
              </p:ext>
            </p:extLst>
          </p:nvPr>
        </p:nvGraphicFramePr>
        <p:xfrm>
          <a:off x="3555262" y="990786"/>
          <a:ext cx="8119502" cy="5416995"/>
        </p:xfrm>
        <a:graphic>
          <a:graphicData uri="http://schemas.openxmlformats.org/drawingml/2006/table">
            <a:tbl>
              <a:tblPr firstRow="1" firstCol="1" bandRow="1"/>
              <a:tblGrid>
                <a:gridCol w="2279157">
                  <a:extLst>
                    <a:ext uri="{9D8B030D-6E8A-4147-A177-3AD203B41FA5}">
                      <a16:colId xmlns:a16="http://schemas.microsoft.com/office/drawing/2014/main" val="3924825466"/>
                    </a:ext>
                  </a:extLst>
                </a:gridCol>
                <a:gridCol w="3969273">
                  <a:extLst>
                    <a:ext uri="{9D8B030D-6E8A-4147-A177-3AD203B41FA5}">
                      <a16:colId xmlns:a16="http://schemas.microsoft.com/office/drawing/2014/main" val="1606194847"/>
                    </a:ext>
                  </a:extLst>
                </a:gridCol>
                <a:gridCol w="1871072">
                  <a:extLst>
                    <a:ext uri="{9D8B030D-6E8A-4147-A177-3AD203B41FA5}">
                      <a16:colId xmlns:a16="http://schemas.microsoft.com/office/drawing/2014/main" val="797228416"/>
                    </a:ext>
                  </a:extLst>
                </a:gridCol>
              </a:tblGrid>
              <a:tr h="7828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Vocabulary Word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Definition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Example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996366"/>
                  </a:ext>
                </a:extLst>
              </a:tr>
              <a:tr h="5691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Angle Bisector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segment, ray, or line that divides an angle into 2 congruent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angles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876251"/>
                  </a:ext>
                </a:extLst>
              </a:tr>
              <a:tr h="5691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Adjacent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Angles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angles with a common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side and a common vertex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386210"/>
                  </a:ext>
                </a:extLst>
              </a:tr>
              <a:tr h="5691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Vertical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Angles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angles whose sides are equal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and the angle measures are congruent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523606"/>
                  </a:ext>
                </a:extLst>
              </a:tr>
              <a:tr h="5691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Complementary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Angles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angles whose sum is 90</a:t>
                      </a:r>
                      <a:r>
                        <a:rPr lang="en-US" sz="1600" b="1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baseline="30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094525"/>
                  </a:ext>
                </a:extLst>
              </a:tr>
              <a:tr h="5691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Supplementary</a:t>
                      </a:r>
                      <a:r>
                        <a:rPr lang="en-US" sz="2000" baseline="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Angles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angles whose sum is 180</a:t>
                      </a:r>
                      <a:r>
                        <a:rPr lang="en-US" sz="1600" b="1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baseline="30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823455"/>
                  </a:ext>
                </a:extLst>
              </a:tr>
              <a:tr h="5691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Collinear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points lying in the same straight line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556216"/>
                  </a:ext>
                </a:extLst>
              </a:tr>
              <a:tr h="5691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Vertex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Point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where 2 sides meet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454341"/>
                  </a:ext>
                </a:extLst>
              </a:tr>
              <a:tr h="5691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line that extends in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a single direction from a point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083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2175624"/>
              </p:ext>
            </p:extLst>
          </p:nvPr>
        </p:nvGraphicFramePr>
        <p:xfrm>
          <a:off x="99640" y="-225469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EE700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Daily Agenda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EE7008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.1 Precise  Definitions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9268" y="1174264"/>
            <a:ext cx="3505200" cy="981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9267" y="2606531"/>
            <a:ext cx="76771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72338693"/>
              </p:ext>
            </p:extLst>
          </p:nvPr>
        </p:nvGraphicFramePr>
        <p:xfrm>
          <a:off x="99640" y="-258720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EE700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Daily Agenda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EE7008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.1 Precise  Definitions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4906" y="1536612"/>
            <a:ext cx="8085872" cy="39358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94085" y="2832122"/>
            <a:ext cx="111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ACUTE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9853" y="2826681"/>
            <a:ext cx="111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ACUTE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4086" y="3504525"/>
            <a:ext cx="111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ACUTE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9853" y="3514055"/>
            <a:ext cx="136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OBTUSE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4087" y="4176928"/>
            <a:ext cx="111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RIGHT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9853" y="4191828"/>
            <a:ext cx="111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RIGHT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4087" y="4961654"/>
            <a:ext cx="129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OBTUSE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9852" y="4889278"/>
            <a:ext cx="111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ACUTE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35096691"/>
              </p:ext>
            </p:extLst>
          </p:nvPr>
        </p:nvGraphicFramePr>
        <p:xfrm>
          <a:off x="99640" y="-258720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EE700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Daily Agenda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EE7008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.1 Precise  Definitions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375" y="985581"/>
            <a:ext cx="8198934" cy="5528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1067" y="1353934"/>
            <a:ext cx="374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circle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3054" y="1686187"/>
            <a:ext cx="374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center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6161" y="1942477"/>
            <a:ext cx="374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radius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7504" y="2525615"/>
            <a:ext cx="374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Parallel   lines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9713" y="4032937"/>
            <a:ext cx="37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Perpendicular   lines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8775" y="5644556"/>
            <a:ext cx="374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Midpoint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6060" y="5922993"/>
            <a:ext cx="487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wo    congruent   parts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4953" y="6035663"/>
            <a:ext cx="268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____   ________ 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27782" y="6237777"/>
            <a:ext cx="175491" cy="161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4183404"/>
              </p:ext>
            </p:extLst>
          </p:nvPr>
        </p:nvGraphicFramePr>
        <p:xfrm>
          <a:off x="99640" y="-258720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EE700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Daily Agenda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EE7008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.1 Precise  Definitions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1809" y="1640074"/>
            <a:ext cx="7864200" cy="35687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8360" y="3116263"/>
            <a:ext cx="111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TRUE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8361" y="3637789"/>
            <a:ext cx="111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FALSE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8362" y="4261561"/>
            <a:ext cx="111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FALSE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8362" y="4781133"/>
            <a:ext cx="129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TRUE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7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90730084"/>
              </p:ext>
            </p:extLst>
          </p:nvPr>
        </p:nvGraphicFramePr>
        <p:xfrm>
          <a:off x="99640" y="-258720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EE700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Daily Agenda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EE7008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.1 Precise  Definitions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5001" y="833542"/>
            <a:ext cx="8165683" cy="59066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95754" y="1074699"/>
            <a:ext cx="412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d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ivides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into 2 equal parts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7881" y="1496101"/>
            <a:ext cx="37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 a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</a:rPr>
              <a:t>ngle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</a:rPr>
              <a:t>   bisector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2562" y="1717448"/>
            <a:ext cx="37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 c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ongruent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angles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2380" y="2506693"/>
            <a:ext cx="37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Adjacent  angles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0617" y="3543338"/>
            <a:ext cx="37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Vertical   angles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1752" y="3764207"/>
            <a:ext cx="37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equal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8665" y="3748838"/>
            <a:ext cx="37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congruent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2065" y="6058380"/>
            <a:ext cx="37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supplement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8984" y="5889708"/>
            <a:ext cx="374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180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5754" y="5643688"/>
            <a:ext cx="37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Supplementary angles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69268" y="4912067"/>
            <a:ext cx="37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complement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0601" y="4744293"/>
            <a:ext cx="374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90</a:t>
            </a:r>
            <a:r>
              <a:rPr kumimoji="0" lang="en-US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0</a:t>
            </a:r>
            <a:endParaRPr kumimoji="0" lang="en-US" b="1" i="0" u="none" strike="noStrike" kern="1200" cap="none" spc="0" normalizeH="0" baseline="3000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70867" y="4492033"/>
            <a:ext cx="37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Complementary angles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09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89763062"/>
              </p:ext>
            </p:extLst>
          </p:nvPr>
        </p:nvGraphicFramePr>
        <p:xfrm>
          <a:off x="99640" y="-258720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EE700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Daily Agenda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EE7008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.1 Precise  Definitions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8180" y="759023"/>
            <a:ext cx="7737376" cy="47717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5407" y="2009627"/>
            <a:ext cx="218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ADJACENT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7733" y="2083517"/>
            <a:ext cx="167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VERTICAL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2219" y="5308009"/>
            <a:ext cx="111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x = 152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8203" y="5737199"/>
            <a:ext cx="111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= 58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39946" y="5583975"/>
            <a:ext cx="1511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+ 8 = 122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b="1" dirty="0" smtClean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  </a:t>
            </a:r>
            <a:r>
              <a:rPr lang="en-US" b="1" u="sng" dirty="0" smtClean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- 8</a:t>
            </a:r>
            <a:r>
              <a:rPr lang="en-US" b="1" dirty="0" smtClean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     </a:t>
            </a:r>
            <a:r>
              <a:rPr lang="en-US" b="1" u="sng" dirty="0" smtClean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- 8</a:t>
            </a:r>
            <a:endParaRPr kumimoji="0" lang="en-US" sz="1800" b="1" i="0" u="sng" strike="noStrike" kern="1200" cap="none" spc="0" normalizeH="0" baseline="0" noProof="0" dirty="0" smtClean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     x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= 114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14692" y="2585382"/>
                <a:ext cx="63516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c.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∠5</m:t>
                    </m:r>
                  </m:oMath>
                </a14:m>
                <a:r>
                  <a:rPr lang="en-US" sz="2000" b="1" dirty="0" smtClean="0"/>
                  <a:t>                                       d.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∠4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692" y="2585382"/>
                <a:ext cx="6351641" cy="400110"/>
              </a:xfrm>
              <a:prstGeom prst="rect">
                <a:avLst/>
              </a:prstGeom>
              <a:blipFill>
                <a:blip r:embed="rId8"/>
                <a:stretch>
                  <a:fillRect l="-105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33926" y="2893886"/>
            <a:ext cx="263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SUPPLEMENTARY or</a:t>
            </a:r>
          </a:p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ADJACENT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2448" y="2967776"/>
            <a:ext cx="263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COMPLEMENTARY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8180" y="3540217"/>
            <a:ext cx="359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4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8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620" y="2293033"/>
            <a:ext cx="8293326" cy="3682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8496737"/>
              </p:ext>
            </p:extLst>
          </p:nvPr>
        </p:nvGraphicFramePr>
        <p:xfrm>
          <a:off x="99640" y="-258720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EE700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Daily Agenda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EE7008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.1 Precise  Definitions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744634" y="810656"/>
            <a:ext cx="7315200" cy="1596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8901" y="1147258"/>
            <a:ext cx="412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180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0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69076546"/>
              </p:ext>
            </p:extLst>
          </p:nvPr>
        </p:nvGraphicFramePr>
        <p:xfrm>
          <a:off x="99640" y="-258720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EE700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Daily Agenda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EE7008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.1 Precise  Definitions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546449" y="745570"/>
            <a:ext cx="8182445" cy="33817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03528" y="1367195"/>
            <a:ext cx="37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</a:rPr>
              <a:t>nterior   angles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8019" y="1927265"/>
            <a:ext cx="356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xterior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   angles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7598" y="3201293"/>
            <a:ext cx="374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emote interior angle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1983" y="4087183"/>
            <a:ext cx="7392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*The sum of the 2 remote interior angles equal the exterior angle.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81982715"/>
              </p:ext>
            </p:extLst>
          </p:nvPr>
        </p:nvGraphicFramePr>
        <p:xfrm>
          <a:off x="99640" y="-258720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EE700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Daily Agenda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EE7008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.1 Precise  Definitions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292311" y="1949738"/>
            <a:ext cx="6931060" cy="17170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99728" y="112383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R="1543050"/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5</a:t>
            </a:r>
            <a:endParaRPr lang="en-US" sz="1600" dirty="0"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1543050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 the value of x.</a:t>
            </a:r>
            <a:endParaRPr lang="en-US" sz="16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1018" y="2161309"/>
            <a:ext cx="50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5212" y="2161308"/>
            <a:ext cx="50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2311" y="3980873"/>
            <a:ext cx="2976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x = 21 + 34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x = 55</a:t>
            </a:r>
            <a:r>
              <a:rPr lang="en-US" sz="32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o</a:t>
            </a:r>
            <a:endParaRPr lang="en-US" sz="3200" b="1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Transformations in the Coordinate Plane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 Builder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53873392"/>
              </p:ext>
            </p:extLst>
          </p:nvPr>
        </p:nvGraphicFramePr>
        <p:xfrm>
          <a:off x="99640" y="-258720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EE700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Daily Agenda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EE7008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.1 Precise  Definitions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9833" y="920812"/>
            <a:ext cx="8176019" cy="3202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4670" y="904621"/>
            <a:ext cx="374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</a:rPr>
              <a:t>sosceles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</a:rPr>
              <a:t>  </a:t>
            </a:r>
            <a:r>
              <a:rPr lang="en-US" sz="2400" b="1" dirty="0" smtClean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</a:rPr>
              <a:t>riangle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0406" y="1289081"/>
            <a:ext cx="37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legs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4019" y="1584116"/>
            <a:ext cx="374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</a:rPr>
              <a:t>ertex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</a:rPr>
              <a:t> angle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3255" y="1878858"/>
            <a:ext cx="374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b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ase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angles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2004" y="2955834"/>
            <a:ext cx="4811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Isosceles Triangle Theorem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1574" y="1274619"/>
            <a:ext cx="8158625" cy="370302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81982715"/>
              </p:ext>
            </p:extLst>
          </p:nvPr>
        </p:nvGraphicFramePr>
        <p:xfrm>
          <a:off x="99640" y="-258720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EE700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Daily Agenda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EE7008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.1 Precise  Definitions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6039" y="3585549"/>
            <a:ext cx="2250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2x + 2x + 40 = 180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4x + 40 = 180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b="1" dirty="0" smtClean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    </a:t>
            </a:r>
            <a:r>
              <a:rPr lang="en-US" b="1" u="sng" dirty="0" smtClean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- 40</a:t>
            </a:r>
            <a:r>
              <a:rPr lang="en-US" b="1" dirty="0" smtClean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   </a:t>
            </a:r>
            <a:r>
              <a:rPr lang="en-US" b="1" u="sng" dirty="0" smtClean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- 40</a:t>
            </a:r>
            <a:endParaRPr lang="en-US" b="1" u="sng" dirty="0"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       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4x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=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140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          4       4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b="1" dirty="0" smtClean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         x = 35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2478" y="3631716"/>
            <a:ext cx="178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2x + 6 =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3x - 6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80511" y="3585549"/>
            <a:ext cx="111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6526" y="1225671"/>
            <a:ext cx="3272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u="sng" dirty="0" smtClean="0">
                <a:solidFill>
                  <a:schemeClr val="accent6">
                    <a:lumMod val="75000"/>
                  </a:schemeClr>
                </a:solidFill>
              </a:rPr>
              <a:t>Classwork</a:t>
            </a:r>
            <a:r>
              <a:rPr lang="en-US" dirty="0" smtClean="0"/>
              <a:t>  Working independently or with one other person, complete the problems and hand in before the end  of class.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9851" y="304109"/>
            <a:ext cx="2165022" cy="16394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786" y="499207"/>
            <a:ext cx="4189124" cy="1163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326" y="4759469"/>
            <a:ext cx="2495550" cy="40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435" y="2509259"/>
            <a:ext cx="5476875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4873" y="2597294"/>
            <a:ext cx="1047750" cy="2162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3912" y="2084023"/>
            <a:ext cx="5242161" cy="3824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7674" y="5169044"/>
            <a:ext cx="2347318" cy="13339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21764" y="2509259"/>
            <a:ext cx="43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34089" y="5209287"/>
            <a:ext cx="43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Transformations in the Coordinate Plane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1.2 Transformations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1.2 Transformations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983225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8" y="1937380"/>
            <a:ext cx="8148279" cy="35617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80815" y="4832844"/>
            <a:ext cx="268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Slide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4086" y="4832844"/>
            <a:ext cx="268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Flip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62140" y="4832844"/>
            <a:ext cx="268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Turn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09024" y="4842116"/>
            <a:ext cx="268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Size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Change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1.2 Transformations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572731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7354" y="4658689"/>
            <a:ext cx="1335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rotation</a:t>
            </a:r>
            <a:endParaRPr lang="en-US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4636" y="5272652"/>
                <a:ext cx="22411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→∆</m:t>
                      </m:r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636" y="5272652"/>
                <a:ext cx="224117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38655" y="4701512"/>
            <a:ext cx="1517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translation</a:t>
            </a:r>
            <a:endParaRPr lang="en-US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40201" y="5272652"/>
                <a:ext cx="23866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𝑀𝑁𝑂𝑃</m:t>
                      </m:r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201" y="5272652"/>
                <a:ext cx="238667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32" y="2070829"/>
            <a:ext cx="8458107" cy="24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866" y="0"/>
            <a:ext cx="12209866" cy="1930253"/>
            <a:chOff x="-17866" y="0"/>
            <a:chExt cx="12209866" cy="1581735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-17866" y="895935"/>
              <a:ext cx="1663700" cy="6858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1.2 Transformations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779254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460" y="1511652"/>
            <a:ext cx="80599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99"/>
                </a:solidFill>
              </a:rPr>
              <a:t>Work Session: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9999"/>
                </a:solidFill>
              </a:rPr>
              <a:t>In groups of 2, you and your partner will sort the given translations into 4 categories: translation, rotation, reflection, or dilation.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9999"/>
                </a:solidFill>
              </a:rPr>
              <a:t>When you think you have it right, have a teacher check it!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9999"/>
                </a:solidFill>
              </a:rPr>
              <a:t>Once you have the thumbs up, you and your partner can take one iPad from the cart </a:t>
            </a:r>
            <a:r>
              <a:rPr lang="en-US" b="1" dirty="0">
                <a:solidFill>
                  <a:srgbClr val="009999"/>
                </a:solidFill>
              </a:rPr>
              <a:t>and pull </a:t>
            </a:r>
            <a:r>
              <a:rPr lang="en-US" b="1" dirty="0" smtClean="0">
                <a:solidFill>
                  <a:srgbClr val="009999"/>
                </a:solidFill>
              </a:rPr>
              <a:t>up: </a:t>
            </a:r>
            <a:r>
              <a:rPr lang="en-US" b="1" dirty="0" smtClean="0">
                <a:solidFill>
                  <a:srgbClr val="009999"/>
                </a:solidFill>
                <a:hlinkClick r:id="rId7"/>
              </a:rPr>
              <a:t>http</a:t>
            </a:r>
            <a:r>
              <a:rPr lang="en-US" b="1" dirty="0">
                <a:solidFill>
                  <a:srgbClr val="009999"/>
                </a:solidFill>
                <a:hlinkClick r:id="rId7"/>
              </a:rPr>
              <a:t>://calculationnation.nctm.org</a:t>
            </a:r>
            <a:r>
              <a:rPr lang="en-US" b="1" dirty="0" smtClean="0">
                <a:solidFill>
                  <a:srgbClr val="009999"/>
                </a:solidFill>
                <a:hlinkClick r:id="rId7"/>
              </a:rPr>
              <a:t>/</a:t>
            </a:r>
            <a:endParaRPr lang="en-US" b="1" dirty="0" smtClean="0">
              <a:solidFill>
                <a:srgbClr val="009999"/>
              </a:solidFill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9999"/>
                </a:solidFill>
              </a:rPr>
              <a:t>Click on “Guest Pass” on the right side of the screen, scroll down and click on “Challenge Yourself” under the game Flip-n-Slide.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9999"/>
                </a:solidFill>
              </a:rPr>
              <a:t>Manipulate your triangle (or leave as is) and click “Submit Triangle.”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9999"/>
                </a:solidFill>
              </a:rPr>
              <a:t>As you and your partner use translations to move your triangle around the coordinate plane, talk about what is happening and take some notes to share with the class!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en-US" sz="7200" dirty="0" smtClean="0"/>
              <a:t>Discovery</a:t>
            </a:r>
            <a:br>
              <a:rPr lang="en-US" sz="7200" dirty="0" smtClean="0"/>
            </a:br>
            <a:r>
              <a:rPr lang="en-US" sz="7200" dirty="0" smtClean="0"/>
              <a:t>Activity </a:t>
            </a:r>
            <a:endParaRPr 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4091709" y="1123837"/>
            <a:ext cx="73521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 groups of 4, assign a facilitator, recorder, and 2 “points”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 facilitator will decide which “point” is A and which is B, and place the “points” on the coordinate plane on the floor.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All 4 members of the group will then decide what horizontal and vertical steps must be taken to move from point A to point B. The recorder will record the group decision on the provided worksheet.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Members will then rotate jobs, and complete another round.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Your group is finished when each member has been the facilitator, recorder and 2 points.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Transformations in the Coordinate Plane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1.2 Translations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1.2 Translations</a:t>
            </a:r>
            <a:endParaRPr lang="en-US" dirty="0"/>
          </a:p>
        </p:txBody>
      </p:sp>
      <p:pic>
        <p:nvPicPr>
          <p:cNvPr id="2" name="gBGW7JbGcI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0900" y="1225467"/>
            <a:ext cx="8824191" cy="49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Transformations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304" y="1331783"/>
            <a:ext cx="10154905" cy="1520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20" y="3036723"/>
            <a:ext cx="11434159" cy="36091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54843" y="2974034"/>
            <a:ext cx="172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mage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3509" y="4024300"/>
            <a:ext cx="347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pre-image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8028" y="5020734"/>
            <a:ext cx="347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transformation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1109" y="6083683"/>
            <a:ext cx="5412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omposition of transformations</a:t>
            </a:r>
            <a:endParaRPr lang="en-US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1.2 Transformations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091513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77" y="2349716"/>
            <a:ext cx="8313440" cy="26641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5412" y="2213545"/>
            <a:ext cx="268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transformation</a:t>
            </a:r>
            <a:endParaRPr lang="en-US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8103" y="2213545"/>
            <a:ext cx="268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position</a:t>
            </a:r>
            <a:endParaRPr lang="en-US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296" y="2592988"/>
            <a:ext cx="268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shape</a:t>
            </a:r>
            <a:endParaRPr lang="en-US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9777" y="2583376"/>
            <a:ext cx="268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size</a:t>
            </a:r>
            <a:endParaRPr lang="en-US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2986" y="3265779"/>
            <a:ext cx="268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re-image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750" y="3641028"/>
            <a:ext cx="268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image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5396" y="3647034"/>
            <a:ext cx="268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maps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8777" y="4287142"/>
            <a:ext cx="268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primes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21" name="Isosceles Triangle 20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387928" y="190671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1.2 Translations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1.2 Transformations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733840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21" name="Isosceles Triangle 20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387928" y="190671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1.2 Translations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81" y="1175368"/>
            <a:ext cx="8167655" cy="5484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9345" y="1287805"/>
            <a:ext cx="281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slide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4517" y="1547759"/>
            <a:ext cx="281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shift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527" y="1807713"/>
            <a:ext cx="281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isometric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6108" y="2053440"/>
            <a:ext cx="281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orientation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1272" y="2559769"/>
            <a:ext cx="281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reflections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62726" y="2849698"/>
            <a:ext cx="281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parallel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5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1.2 Translations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047693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22" y="1913521"/>
            <a:ext cx="8239422" cy="24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822" y="4262032"/>
            <a:ext cx="8239422" cy="23247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1965" y="1760481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8873" y="1764492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2029" y="2848607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</a:t>
            </a:r>
            <a:endParaRPr 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84637" y="3555320"/>
                <a:ext cx="2097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37" y="3555320"/>
                <a:ext cx="2097741" cy="400110"/>
              </a:xfrm>
              <a:prstGeom prst="rect">
                <a:avLst/>
              </a:prstGeom>
              <a:blipFill>
                <a:blip r:embed="rId9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141750" y="4782701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94328" y="5505421"/>
                <a:ext cx="2097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328" y="5505421"/>
                <a:ext cx="2097741" cy="400110"/>
              </a:xfrm>
              <a:prstGeom prst="rect">
                <a:avLst/>
              </a:prstGeom>
              <a:blipFill>
                <a:blip r:embed="rId10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7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1.2 Translations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213996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927" y="1673818"/>
            <a:ext cx="8245317" cy="2185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927" y="3701026"/>
            <a:ext cx="6829425" cy="847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848" y="4386022"/>
            <a:ext cx="2734240" cy="2216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0097" y="1898429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slant</a:t>
            </a:r>
            <a:endParaRPr lang="en-US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3712" y="2703837"/>
                <a:ext cx="2097741" cy="366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712" y="2703837"/>
                <a:ext cx="2097741" cy="366047"/>
              </a:xfrm>
              <a:prstGeom prst="rect">
                <a:avLst/>
              </a:prstGeom>
              <a:blipFill>
                <a:blip r:embed="rId10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13978" y="4934676"/>
                <a:ext cx="344244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978" y="4934676"/>
                <a:ext cx="3442447" cy="1015663"/>
              </a:xfrm>
              <a:prstGeom prst="rect">
                <a:avLst/>
              </a:prstGeom>
              <a:blipFill>
                <a:blip r:embed="rId11"/>
                <a:stretch>
                  <a:fillRect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568007" y="4671210"/>
            <a:ext cx="1379850" cy="1410938"/>
            <a:chOff x="1239025" y="2951502"/>
            <a:chExt cx="1379850" cy="1410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515769" y="2951502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769" y="2951502"/>
                  <a:ext cx="457200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/>
            <p:cNvGrpSpPr/>
            <p:nvPr/>
          </p:nvGrpSpPr>
          <p:grpSpPr>
            <a:xfrm>
              <a:off x="1561557" y="3264391"/>
              <a:ext cx="778100" cy="791242"/>
              <a:chOff x="1551313" y="3251788"/>
              <a:chExt cx="778100" cy="79124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811507" y="3251788"/>
                <a:ext cx="505339" cy="78297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51313" y="3776808"/>
                <a:ext cx="778100" cy="26622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1602619" y="3251788"/>
                <a:ext cx="210044" cy="52331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239025" y="37091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025" y="3709100"/>
                  <a:ext cx="457200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161675" y="3993108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675" y="3993108"/>
                  <a:ext cx="457200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908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1.2 Translations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849178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8" y="1895527"/>
            <a:ext cx="8226210" cy="1645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5900" y="3531645"/>
                <a:ext cx="3937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 = 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00" y="3531645"/>
                <a:ext cx="3937299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7018" y="4262032"/>
                <a:ext cx="8340226" cy="1414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</a:rPr>
                  <a:t>Example 3</a:t>
                </a:r>
              </a:p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R’ falls on the point (1, -2) after the transformation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+4, 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−6)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What is the coordinate of R?</a:t>
                </a:r>
              </a:p>
              <a:p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" y="4262032"/>
                <a:ext cx="8340226" cy="1414554"/>
              </a:xfrm>
              <a:prstGeom prst="rect">
                <a:avLst/>
              </a:prstGeom>
              <a:blipFill>
                <a:blip r:embed="rId9"/>
                <a:stretch>
                  <a:fillRect l="-117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92946" y="5176887"/>
            <a:ext cx="250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(-3, 4)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3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u="sng" dirty="0" smtClean="0">
                <a:solidFill>
                  <a:schemeClr val="accent6">
                    <a:lumMod val="75000"/>
                  </a:schemeClr>
                </a:solidFill>
              </a:rPr>
              <a:t>Daily Exit Ticket</a:t>
            </a:r>
            <a:r>
              <a:rPr lang="en-US" dirty="0" smtClean="0"/>
              <a:t>  Working independently complete the problems and hand in before the end  of class.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1062" y="4210206"/>
            <a:ext cx="43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76978" y="782192"/>
            <a:ext cx="43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21062" y="3097598"/>
            <a:ext cx="43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351" y="284596"/>
            <a:ext cx="7058025" cy="26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058" y="589133"/>
            <a:ext cx="3233305" cy="22881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351" y="2794636"/>
            <a:ext cx="8119484" cy="10893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221" y="4158842"/>
            <a:ext cx="7591425" cy="323850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92" y="4482693"/>
            <a:ext cx="2852117" cy="227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28" y="1117599"/>
            <a:ext cx="3269672" cy="4607421"/>
          </a:xfrm>
        </p:spPr>
        <p:txBody>
          <a:bodyPr>
            <a:normAutofit/>
          </a:bodyPr>
          <a:lstStyle/>
          <a:p>
            <a:pPr algn="ctr"/>
            <a:r>
              <a:rPr lang="en-US" sz="4900" u="sng" dirty="0" smtClean="0">
                <a:solidFill>
                  <a:schemeClr val="accent6">
                    <a:lumMod val="75000"/>
                  </a:schemeClr>
                </a:solidFill>
              </a:rPr>
              <a:t>Enrichment</a:t>
            </a:r>
            <a:br>
              <a:rPr lang="en-US" sz="4900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3309" y="895927"/>
            <a:ext cx="655781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smtClean="0"/>
              <a:t>Translation Worksheet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Create a polygon with at least 7 vertices on your graph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Record your vertices on the worksheet.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Perform each translation using the given color on your graph paper. Record each new point on your worksheet.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99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866" y="0"/>
            <a:ext cx="12209866" cy="1930253"/>
            <a:chOff x="-17866" y="0"/>
            <a:chExt cx="12209866" cy="1581735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-17866" y="895935"/>
              <a:ext cx="1663700" cy="6858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1.3 Warm-Up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199702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560" y="1200125"/>
            <a:ext cx="6561558" cy="2093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39" y="3255457"/>
            <a:ext cx="3930498" cy="33623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5432" y="3812583"/>
            <a:ext cx="1595012" cy="2169762"/>
            <a:chOff x="4314124" y="1710480"/>
            <a:chExt cx="1441219" cy="1706320"/>
          </a:xfrm>
        </p:grpSpPr>
        <p:grpSp>
          <p:nvGrpSpPr>
            <p:cNvPr id="12" name="Group 11"/>
            <p:cNvGrpSpPr/>
            <p:nvPr/>
          </p:nvGrpSpPr>
          <p:grpSpPr>
            <a:xfrm>
              <a:off x="5226424" y="2788026"/>
              <a:ext cx="457200" cy="426717"/>
              <a:chOff x="5226424" y="2788026"/>
              <a:chExt cx="457200" cy="42671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495367" y="2788026"/>
                <a:ext cx="62752" cy="806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5226424" y="2845411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6424" y="2845411"/>
                    <a:ext cx="457200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4314124" y="2994217"/>
              <a:ext cx="457200" cy="422583"/>
              <a:chOff x="4314124" y="2994217"/>
              <a:chExt cx="457200" cy="42258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697503" y="2994217"/>
                <a:ext cx="62752" cy="806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314124" y="3047468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0" dirty="0" smtClean="0">
                        <a:solidFill>
                          <a:schemeClr val="accent2"/>
                        </a:solidFill>
                      </a:rPr>
                      <a:t>C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4124" y="3047468"/>
                    <a:ext cx="457200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2000"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5226424" y="1710480"/>
              <a:ext cx="528919" cy="369332"/>
              <a:chOff x="5226424" y="1710480"/>
              <a:chExt cx="528919" cy="369332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226424" y="1999129"/>
                <a:ext cx="62752" cy="806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298143" y="1710480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0" dirty="0" smtClean="0">
                        <a:solidFill>
                          <a:schemeClr val="accent2"/>
                        </a:solidFill>
                      </a:rPr>
                      <a:t>B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8143" y="1710480"/>
                    <a:ext cx="457200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10667"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4751065" y="2067996"/>
              <a:ext cx="807054" cy="966563"/>
              <a:chOff x="4751065" y="2067996"/>
              <a:chExt cx="807054" cy="966563"/>
            </a:xfrm>
          </p:grpSpPr>
          <p:cxnSp>
            <p:nvCxnSpPr>
              <p:cNvPr id="16" name="Straight Connector 15"/>
              <p:cNvCxnSpPr>
                <a:stCxn id="23" idx="1"/>
                <a:endCxn id="19" idx="5"/>
              </p:cNvCxnSpPr>
              <p:nvPr/>
            </p:nvCxnSpPr>
            <p:spPr>
              <a:xfrm flipH="1" flipV="1">
                <a:off x="5279986" y="2067996"/>
                <a:ext cx="224571" cy="73184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21" idx="7"/>
                <a:endCxn id="19" idx="3"/>
              </p:cNvCxnSpPr>
              <p:nvPr/>
            </p:nvCxnSpPr>
            <p:spPr>
              <a:xfrm flipV="1">
                <a:off x="4751065" y="2067996"/>
                <a:ext cx="484549" cy="938037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23" idx="6"/>
                <a:endCxn id="21" idx="6"/>
              </p:cNvCxnSpPr>
              <p:nvPr/>
            </p:nvCxnSpPr>
            <p:spPr>
              <a:xfrm flipH="1">
                <a:off x="4760255" y="2828368"/>
                <a:ext cx="797864" cy="206191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2288737" y="3704094"/>
            <a:ext cx="1251086" cy="2278251"/>
            <a:chOff x="5740022" y="1710480"/>
            <a:chExt cx="1131935" cy="1706320"/>
          </a:xfrm>
        </p:grpSpPr>
        <p:grpSp>
          <p:nvGrpSpPr>
            <p:cNvPr id="26" name="Group 25"/>
            <p:cNvGrpSpPr/>
            <p:nvPr/>
          </p:nvGrpSpPr>
          <p:grpSpPr>
            <a:xfrm>
              <a:off x="5740022" y="2792674"/>
              <a:ext cx="457200" cy="426717"/>
              <a:chOff x="5226424" y="2788026"/>
              <a:chExt cx="457200" cy="426717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95367" y="2788026"/>
                <a:ext cx="62752" cy="806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226424" y="2845411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6424" y="2845411"/>
                    <a:ext cx="457200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/>
            <p:cNvGrpSpPr/>
            <p:nvPr/>
          </p:nvGrpSpPr>
          <p:grpSpPr>
            <a:xfrm>
              <a:off x="6414757" y="2994217"/>
              <a:ext cx="457200" cy="422583"/>
              <a:chOff x="4314124" y="2994217"/>
              <a:chExt cx="457200" cy="422583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697503" y="2994217"/>
                <a:ext cx="62752" cy="806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314124" y="304746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0070C0"/>
                    </a:solidFill>
                  </a:rPr>
                  <a:t>C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284196" y="1710480"/>
              <a:ext cx="528919" cy="369332"/>
              <a:chOff x="5226424" y="1710480"/>
              <a:chExt cx="528919" cy="36933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226424" y="1999129"/>
                <a:ext cx="62752" cy="806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98143" y="171048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0070C0"/>
                    </a:solidFill>
                  </a:rPr>
                  <a:t>B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062527" y="2010945"/>
              <a:ext cx="798361" cy="1036523"/>
              <a:chOff x="6062527" y="2010945"/>
              <a:chExt cx="798361" cy="1036523"/>
            </a:xfrm>
          </p:grpSpPr>
          <p:cxnSp>
            <p:nvCxnSpPr>
              <p:cNvPr id="30" name="Straight Connector 29"/>
              <p:cNvCxnSpPr>
                <a:stCxn id="33" idx="7"/>
                <a:endCxn id="37" idx="7"/>
              </p:cNvCxnSpPr>
              <p:nvPr/>
            </p:nvCxnSpPr>
            <p:spPr>
              <a:xfrm flipH="1">
                <a:off x="6062527" y="2010945"/>
                <a:ext cx="275231" cy="793545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33" idx="7"/>
              </p:cNvCxnSpPr>
              <p:nvPr/>
            </p:nvCxnSpPr>
            <p:spPr>
              <a:xfrm>
                <a:off x="6337758" y="2010945"/>
                <a:ext cx="491754" cy="1036523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37" idx="6"/>
                <a:endCxn id="35" idx="6"/>
              </p:cNvCxnSpPr>
              <p:nvPr/>
            </p:nvCxnSpPr>
            <p:spPr>
              <a:xfrm>
                <a:off x="6071717" y="2833016"/>
                <a:ext cx="789171" cy="201543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/>
          <p:cNvSpPr txBox="1"/>
          <p:nvPr/>
        </p:nvSpPr>
        <p:spPr>
          <a:xfrm>
            <a:off x="4459329" y="4397134"/>
            <a:ext cx="3825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across the y-axis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4361" y="1283855"/>
            <a:ext cx="1925530" cy="4433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0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Transformations in the Coordinate Plane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1.3 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1.3 Reflections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333841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6524" y="1959536"/>
            <a:ext cx="372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      of      reflection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154" y="1590204"/>
            <a:ext cx="830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reflection is a transformation that flips a figure across a line called a ______  ____  ____________.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914" y="2421201"/>
            <a:ext cx="6426814" cy="43410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27055" y="2490135"/>
            <a:ext cx="13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0686" y="2744366"/>
            <a:ext cx="13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    of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8594" y="3219694"/>
            <a:ext cx="13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isometric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5231" y="3484807"/>
            <a:ext cx="168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1699" y="2968529"/>
            <a:ext cx="13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4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13" y="2398400"/>
            <a:ext cx="11581371" cy="420632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Transformations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1284498"/>
            <a:ext cx="9765784" cy="1519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3199" y="2785670"/>
            <a:ext cx="347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translation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0696" y="4422792"/>
            <a:ext cx="347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igid motion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425" y="6106745"/>
            <a:ext cx="384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orresponding parts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485" y="2185261"/>
            <a:ext cx="1981415" cy="6186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1.3 Reflections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333841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78" y="1666782"/>
            <a:ext cx="8295765" cy="51912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0611" y="2986242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x-coordinate</a:t>
            </a:r>
            <a:endParaRPr 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67228" y="3624641"/>
                <a:ext cx="2097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28" y="3624641"/>
                <a:ext cx="2097741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330611" y="5189759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y-coordinate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67228" y="5878426"/>
                <a:ext cx="2097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28" y="5878426"/>
                <a:ext cx="2097741" cy="400110"/>
              </a:xfrm>
              <a:prstGeom prst="rect">
                <a:avLst/>
              </a:prstGeom>
              <a:blipFill>
                <a:blip r:embed="rId9"/>
                <a:stretch>
                  <a:fillRect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01478" y="1801229"/>
            <a:ext cx="5460413" cy="7295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1.3 Reflections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12517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446" y="1613046"/>
            <a:ext cx="8241620" cy="5184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0900" y="2185264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swap</a:t>
            </a:r>
            <a:endParaRPr lang="en-US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2232" y="3112318"/>
                <a:ext cx="2097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2" y="3112318"/>
                <a:ext cx="2097741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958078" y="4712692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swap</a:t>
            </a:r>
            <a:endParaRPr lang="en-US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029" y="5777597"/>
                <a:ext cx="2097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29" y="5777597"/>
                <a:ext cx="2097741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418276" y="4684087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opposite sign</a:t>
            </a:r>
            <a:endParaRPr lang="en-US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5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1.3 Reflections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12517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0458" y="3300511"/>
                <a:ext cx="4734960" cy="1226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The function for a reflection through the origin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0, 0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_________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58" y="3300511"/>
                <a:ext cx="4734960" cy="1226233"/>
              </a:xfrm>
              <a:prstGeom prst="rect">
                <a:avLst/>
              </a:prstGeom>
              <a:blipFill>
                <a:blip r:embed="rId7"/>
                <a:stretch>
                  <a:fillRect l="-2062" t="-3960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08086" y="2487164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  <a:endParaRPr lang="en-US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75593" y="4061977"/>
                <a:ext cx="2097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593" y="4061977"/>
                <a:ext cx="2097741" cy="400110"/>
              </a:xfrm>
              <a:prstGeom prst="rect">
                <a:avLst/>
              </a:prstGeom>
              <a:blipFill>
                <a:blip r:embed="rId8"/>
                <a:stretch>
                  <a:fillRect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57200" y="2071666"/>
            <a:ext cx="716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reflect through the origin, the sign of the x and y coordinates _________.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93" y="2726021"/>
            <a:ext cx="3524144" cy="351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1.3 Reflections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31400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4912" y="1255363"/>
            <a:ext cx="1891175" cy="517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074" y="1801229"/>
            <a:ext cx="8260170" cy="2212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03" y="4127685"/>
            <a:ext cx="2769596" cy="2631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0499" y="4127684"/>
            <a:ext cx="2769596" cy="2631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8871" y="4127683"/>
            <a:ext cx="2769596" cy="26312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020" y="4143177"/>
            <a:ext cx="2701992" cy="26127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8260" y="4127683"/>
            <a:ext cx="2601431" cy="26144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8472" y="4141472"/>
            <a:ext cx="2672800" cy="2600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1031" y="2476928"/>
                <a:ext cx="2131041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2000" b="1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endParaRPr lang="en-US" sz="2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31" y="2476928"/>
                <a:ext cx="2131041" cy="17851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51767" y="2554107"/>
                <a:ext cx="344244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1" i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000" b="1" i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’(</m:t>
                      </m:r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767" y="2554107"/>
                <a:ext cx="3442447" cy="16312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54257" y="2432746"/>
                <a:ext cx="2131041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1" i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000" b="1" i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7" y="2432746"/>
                <a:ext cx="2131041" cy="17851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8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1.3 Reflections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119776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18" y="1961578"/>
            <a:ext cx="8278025" cy="14735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983" y="3975860"/>
            <a:ext cx="8312260" cy="1486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0946" y="2961034"/>
            <a:ext cx="141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(2a – x, y)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0996" y="1901256"/>
            <a:ext cx="1410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multiply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88841" y="4160545"/>
            <a:ext cx="117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multiply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44150" y="3908896"/>
            <a:ext cx="31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81436" y="2190759"/>
            <a:ext cx="248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19277" y="4979142"/>
            <a:ext cx="149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(x, 2b – y)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13175" y="4160545"/>
            <a:ext cx="30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3822" y="2139997"/>
            <a:ext cx="34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1.3 Reflections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911921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03" y="4127685"/>
            <a:ext cx="2769596" cy="2631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0499" y="4127684"/>
            <a:ext cx="2769596" cy="2631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8871" y="4127683"/>
            <a:ext cx="2769596" cy="2631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2050" y="1216618"/>
            <a:ext cx="1957383" cy="457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61" y="1709087"/>
            <a:ext cx="8242076" cy="2180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4371" y="2446635"/>
                <a:ext cx="213104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000" b="1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endParaRPr lang="en-US" sz="2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371" y="2446635"/>
                <a:ext cx="2131041" cy="14773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2446635"/>
                <a:ext cx="344244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1" i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000" b="1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000" b="1" i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’(−</m:t>
                      </m:r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46635"/>
                <a:ext cx="3442447" cy="16312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91520" y="2446635"/>
                <a:ext cx="2131041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1" i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0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2000" b="1" i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520" y="2446635"/>
                <a:ext cx="2131041" cy="15542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559" y="4152785"/>
            <a:ext cx="2603163" cy="26061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7598" y="4152785"/>
            <a:ext cx="2650147" cy="25031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65205" y="4127683"/>
            <a:ext cx="2569202" cy="26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8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u="sng" dirty="0" smtClean="0">
                <a:solidFill>
                  <a:schemeClr val="accent6">
                    <a:lumMod val="75000"/>
                  </a:schemeClr>
                </a:solidFill>
              </a:rPr>
              <a:t>Classwork</a:t>
            </a:r>
            <a:r>
              <a:rPr lang="en-US" dirty="0" smtClean="0"/>
              <a:t>  Working independently or with one other person, complete the problems and hand in before the end  of class.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49609" y="807002"/>
            <a:ext cx="43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76978" y="782192"/>
            <a:ext cx="43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51613" y="782192"/>
            <a:ext cx="43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70688" y="2946272"/>
            <a:ext cx="58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5120" y="193040"/>
            <a:ext cx="7867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Reflect the figure with the given vertices across the given line.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24526" y="782192"/>
            <a:ext cx="2518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Reflect over the x-axis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(1, 2)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 (3, 6)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 (5, 4)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10841" y="782192"/>
            <a:ext cx="2518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Reflect over the y-axis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 (-6, -1)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(-2, -1)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(-2, -4)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208837" y="782192"/>
            <a:ext cx="2518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Reflect over the y = x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(-4, 3)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 (0, 4)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(2, 2)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 (-1, 1)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32914" y="2946272"/>
            <a:ext cx="2518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Reflect over the y = 3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 (-6, -1)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(-6, 1)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(-2, 1)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(-2, -1)</a:t>
            </a:r>
            <a:endParaRPr lang="en-US" dirty="0" smtClean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(-3, -3)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7823" y="2941004"/>
            <a:ext cx="58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0259" y="2941004"/>
            <a:ext cx="2518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Reflect over the x = 4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 (-2, -4)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(-1, 1)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(2, 1)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(-2, 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Transformations in the Coordinate Plane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1.4 Rotations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sxmI4Y1K3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7857" y="221673"/>
            <a:ext cx="10505852" cy="62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1.4 Rotations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527621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1605" y="4336911"/>
            <a:ext cx="2556321" cy="2473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847" y="2003896"/>
            <a:ext cx="7977133" cy="24076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92716" y="1673818"/>
            <a:ext cx="604528" cy="16629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304" y="3403054"/>
            <a:ext cx="330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ounter-clockwise</a:t>
            </a:r>
            <a:endParaRPr lang="en-US" sz="2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2029" y="3875246"/>
            <a:ext cx="20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clockwise</a:t>
            </a:r>
            <a:endParaRPr lang="en-US" sz="2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9420" y="2357187"/>
            <a:ext cx="492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      of     rotation</a:t>
            </a:r>
            <a:endParaRPr lang="en-US" sz="32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4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Transformations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26380"/>
            <a:ext cx="11510127" cy="2417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03111" y="4052453"/>
            <a:ext cx="347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congruent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3342" y="4942536"/>
            <a:ext cx="3528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ongruence transformation</a:t>
            </a:r>
            <a:endParaRPr lang="en-US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9754" y="5854807"/>
            <a:ext cx="2600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translation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61" y="1309741"/>
            <a:ext cx="9613900" cy="953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838" y="2343201"/>
            <a:ext cx="3837249" cy="16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7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1.4 Rotations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378268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55" y="1975434"/>
            <a:ext cx="8046482" cy="4505577"/>
          </a:xfrm>
          <a:prstGeom prst="rect">
            <a:avLst/>
          </a:prstGeom>
          <a:ln w="28575">
            <a:solidFill>
              <a:schemeClr val="bg1"/>
            </a:solidFill>
            <a:prstDash val="sysDash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92196" y="2635842"/>
                <a:ext cx="2097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196" y="2635842"/>
                <a:ext cx="2097741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92196" y="4292962"/>
                <a:ext cx="2097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196" y="4292962"/>
                <a:ext cx="2097741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998258" y="5270238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90˚ CW</a:t>
            </a:r>
            <a:endParaRPr lang="en-US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97463" y="5898743"/>
                <a:ext cx="2097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463" y="5898743"/>
                <a:ext cx="2097741" cy="400110"/>
              </a:xfrm>
              <a:prstGeom prst="rect">
                <a:avLst/>
              </a:prstGeom>
              <a:blipFill>
                <a:blip r:embed="rId10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98259" y="3664457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180˚ CW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4645" y="2069183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270˚ CW</a:t>
            </a:r>
            <a:endParaRPr lang="en-US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2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547422"/>
            <a:chOff x="0" y="0"/>
            <a:chExt cx="12192000" cy="1268026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44316" cy="582226"/>
            </a:xfrm>
            <a:prstGeom prst="triangl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1.4 Rotations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660972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421" y="1547421"/>
            <a:ext cx="8155016" cy="53105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421" y="4106780"/>
            <a:ext cx="2611037" cy="2751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05139" y="3978444"/>
            <a:ext cx="2610821" cy="2879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97767" y="4106780"/>
            <a:ext cx="2617670" cy="27512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7585" y="1552807"/>
            <a:ext cx="1563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Example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1.4 Rotations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533375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6327" y="1718749"/>
                <a:ext cx="802911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7F007F"/>
                    </a:solidFill>
                    <a:latin typeface="Frutiger-BlackCn"/>
                    <a:ea typeface="SimSun" panose="02010600030101010101" pitchFamily="2" charset="-122"/>
                    <a:cs typeface="Frutiger-BlackCn"/>
                  </a:rPr>
                  <a:t>Example </a:t>
                </a:r>
                <a:r>
                  <a:rPr lang="en-US" sz="2000" b="1" dirty="0" smtClean="0">
                    <a:solidFill>
                      <a:srgbClr val="7F007F"/>
                    </a:solidFill>
                    <a:latin typeface="Frutiger-BlackCn"/>
                    <a:ea typeface="SimSun" panose="02010600030101010101" pitchFamily="2" charset="-122"/>
                    <a:cs typeface="Frutiger-BlackCn"/>
                  </a:rPr>
                  <a:t>2</a:t>
                </a:r>
              </a:p>
              <a:p>
                <a:endParaRPr lang="en-US" sz="1600" dirty="0"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Frutiger-BlackCn"/>
                    <a:ea typeface="SimSun" panose="02010600030101010101" pitchFamily="2" charset="-122"/>
                    <a:cs typeface="Frutiger-BlackCn"/>
                  </a:rPr>
                  <a:t>Triangle GHJ is graphed on the coordinate plane. Draw the image of this triangle after counterclockwise rotations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Frutiger-BlackCn"/>
                      </a:rPr>
                      <m:t>90°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Frutiger-BlackCn"/>
                    <a:ea typeface="SimSun" panose="02010600030101010101" pitchFamily="2" charset="-122"/>
                    <a:cs typeface="Frutiger-BlackCn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Frutiger-BlackCn"/>
                      </a:rPr>
                      <m:t>180°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Frutiger-BlackCn"/>
                    <a:ea typeface="SimSun" panose="02010600030101010101" pitchFamily="2" charset="-122"/>
                    <a:cs typeface="Frutiger-BlackCn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Frutiger-BlackCn"/>
                      </a:rPr>
                      <m:t>270°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Frutiger-BlackCn"/>
                    <a:ea typeface="SimSun" panose="02010600030101010101" pitchFamily="2" charset="-122"/>
                    <a:cs typeface="Frutiger-BlackCn"/>
                  </a:rPr>
                  <a:t> about the origin.</a:t>
                </a:r>
                <a:endParaRPr lang="en-US" sz="16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7" y="1718749"/>
                <a:ext cx="8029110" cy="1477328"/>
              </a:xfrm>
              <a:prstGeom prst="rect">
                <a:avLst/>
              </a:prstGeom>
              <a:blipFill>
                <a:blip r:embed="rId7"/>
                <a:stretch>
                  <a:fillRect l="-835" t="-2066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54399"/>
            <a:ext cx="2317173" cy="265199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86" y="3489193"/>
            <a:ext cx="2430423" cy="261719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19" y="3489193"/>
            <a:ext cx="2383415" cy="2630342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76201" y="3123626"/>
            <a:ext cx="128968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  <a:r>
              <a:rPr lang="en-US" sz="1800" b="1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CCW</a:t>
            </a:r>
            <a:endParaRPr lang="en-US" sz="1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701177" y="3141143"/>
            <a:ext cx="133096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180</a:t>
            </a:r>
            <a:r>
              <a:rPr lang="en-US" sz="1800" b="1" baseline="300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18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CCW</a:t>
            </a:r>
            <a:endParaRPr lang="en-US" sz="1200">
              <a:solidFill>
                <a:schemeClr val="bg1"/>
              </a:solidFill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433223" y="3151675"/>
            <a:ext cx="1424305" cy="4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270</a:t>
            </a:r>
            <a:r>
              <a:rPr lang="en-US" sz="1800" b="1" baseline="300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18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CCW</a:t>
            </a:r>
            <a:endParaRPr lang="en-US" sz="1200">
              <a:solidFill>
                <a:schemeClr val="bg1"/>
              </a:solidFill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u="sng" dirty="0" smtClean="0">
                <a:solidFill>
                  <a:schemeClr val="accent6">
                    <a:lumMod val="75000"/>
                  </a:schemeClr>
                </a:solidFill>
              </a:rPr>
              <a:t>Classwork</a:t>
            </a:r>
            <a:r>
              <a:rPr lang="en-US" dirty="0" smtClean="0"/>
              <a:t>  Working independently or with one other person, complete the problems and hand in before the end  of class.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45878" y="854210"/>
            <a:ext cx="58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29090" y="854210"/>
                <a:ext cx="439490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Frutiger-BlackCn"/>
                    <a:ea typeface="Calibri" panose="020F0502020204030204" pitchFamily="34" charset="0"/>
                    <a:cs typeface="Frutiger-BlackCn"/>
                  </a:rPr>
                  <a:t>Triangle KLM is graphed on the coordinate plane. Draw the image of this triangle after counterclockwise rotations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Frutiger-BlackCn"/>
                      </a:rPr>
                      <m:t>90°</m:t>
                    </m:r>
                  </m:oMath>
                </a14:m>
                <a:r>
                  <a:rPr lang="en-US" dirty="0">
                    <a:latin typeface="Frutiger-BlackCn"/>
                    <a:ea typeface="Calibri" panose="020F0502020204030204" pitchFamily="34" charset="0"/>
                    <a:cs typeface="Frutiger-BlackCn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Frutiger-BlackCn"/>
                      </a:rPr>
                      <m:t>180°</m:t>
                    </m:r>
                  </m:oMath>
                </a14:m>
                <a:r>
                  <a:rPr lang="en-US" dirty="0">
                    <a:latin typeface="Frutiger-BlackCn"/>
                    <a:ea typeface="Calibri" panose="020F0502020204030204" pitchFamily="34" charset="0"/>
                    <a:cs typeface="Frutiger-BlackCn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Frutiger-BlackCn"/>
                      </a:rPr>
                      <m:t>270°</m:t>
                    </m:r>
                  </m:oMath>
                </a14:m>
                <a:r>
                  <a:rPr lang="en-US" dirty="0">
                    <a:latin typeface="Frutiger-BlackCn"/>
                    <a:ea typeface="Calibri" panose="020F0502020204030204" pitchFamily="34" charset="0"/>
                    <a:cs typeface="Frutiger-BlackCn"/>
                  </a:rPr>
                  <a:t> about the origin.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90" y="854210"/>
                <a:ext cx="4394901" cy="1200329"/>
              </a:xfrm>
              <a:prstGeom prst="rect">
                <a:avLst/>
              </a:prstGeom>
              <a:blipFill>
                <a:blip r:embed="rId2"/>
                <a:stretch>
                  <a:fillRect l="-1110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78" y="1967345"/>
            <a:ext cx="5263504" cy="463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Transformations in the Coordinate Plane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1.5 Symmetry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1.5 Symmetry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478823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362" y="1255886"/>
            <a:ext cx="7987075" cy="4711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2957" y="1237628"/>
            <a:ext cx="3885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egular                 polygon</a:t>
            </a: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3467" y="2097230"/>
            <a:ext cx="3618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lines        of       symmetry</a:t>
            </a: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3420" y="2680766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congruent</a:t>
            </a:r>
            <a:endParaRPr lang="en-US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352" y="3080876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re-image</a:t>
            </a:r>
            <a:endParaRPr lang="en-US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9753" y="4244109"/>
            <a:ext cx="287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            symmetry</a:t>
            </a:r>
            <a:endParaRPr lang="en-US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4644" y="4255394"/>
            <a:ext cx="326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</a:t>
            </a:r>
            <a:endParaRPr lang="en-US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07" y="4662477"/>
            <a:ext cx="326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endParaRPr lang="en-US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04" y="4655504"/>
            <a:ext cx="3002019" cy="183959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23" y="4677722"/>
            <a:ext cx="3036458" cy="18891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5583" y="5163127"/>
            <a:ext cx="2097399" cy="8774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11229"/>
            <a:chOff x="0" y="0"/>
            <a:chExt cx="12192000" cy="1320313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708484" cy="634513"/>
            </a:xfrm>
            <a:prstGeom prst="triangl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1.5 Symmetry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093344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611229"/>
            <a:ext cx="6334125" cy="2340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4551" y="3045121"/>
            <a:ext cx="58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7932" y="3045121"/>
            <a:ext cx="58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1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11229"/>
            <a:chOff x="0" y="0"/>
            <a:chExt cx="12192000" cy="1320313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708484" cy="634513"/>
            </a:xfrm>
            <a:prstGeom prst="triangl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1.5 Symmetry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093344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745" y="1993046"/>
            <a:ext cx="7791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figure that has ______________  ______________ will map onto itself more than once during a 360</a:t>
            </a:r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turn. To find the rotational symmetry, divide ______ by the number of sides.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610899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360˚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6956" y="1994692"/>
            <a:ext cx="3729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otational           symmetry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01" y="3191821"/>
            <a:ext cx="4209335" cy="327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1.5 Symmetry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862483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598" y="5275559"/>
            <a:ext cx="209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0˚, 180˚, 270˚</a:t>
            </a:r>
            <a:endParaRPr 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3537" y="5275559"/>
            <a:ext cx="209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60˚, 120˚, 180˚, 240˚, 300˚</a:t>
            </a:r>
            <a:endParaRPr lang="en-US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1568" y="4766990"/>
                <a:ext cx="2097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𝟑𝟔𝟎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°÷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68" y="4766990"/>
                <a:ext cx="2097741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30418" y="4737116"/>
                <a:ext cx="2097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𝟑𝟔𝟎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°÷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418" y="4737116"/>
                <a:ext cx="2097741" cy="400110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42" y="1873970"/>
            <a:ext cx="8412668" cy="28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5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1.5 Symmetry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6463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09" y="5962041"/>
            <a:ext cx="42489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Rotational Symmetry – yes, center of rotation @ (1,1)</a:t>
            </a:r>
          </a:p>
          <a:p>
            <a:pPr algn="ctr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90˚, 180˚, 270˚</a:t>
            </a:r>
            <a:endParaRPr 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2605" y="5942294"/>
            <a:ext cx="37893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Rotational Symmetry – yes, center of rotation @ (0,0)</a:t>
            </a:r>
          </a:p>
          <a:p>
            <a:pPr algn="ctr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60˚, 120,180˚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240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˚,300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˚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8" y="1720383"/>
            <a:ext cx="8286189" cy="3476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5069489"/>
                <a:ext cx="411252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Line Symmetry – yes, 4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and 2 diagonal lines through the sides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69489"/>
                <a:ext cx="4112522" cy="892552"/>
              </a:xfrm>
              <a:prstGeom prst="rect">
                <a:avLst/>
              </a:prstGeom>
              <a:blipFill>
                <a:blip r:embed="rId8"/>
                <a:stretch>
                  <a:fillRect l="-889" t="-2740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37497" y="5049742"/>
                <a:ext cx="335974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Line of Symmetry – yes, 6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𝒂𝒙𝒊𝒔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𝒂𝒙𝒊𝒔</m:t>
                    </m:r>
                  </m:oMath>
                </a14:m>
                <a:r>
                  <a:rPr lang="en-US" b="1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4 diagonal lines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497" y="5049742"/>
                <a:ext cx="3359747" cy="892552"/>
              </a:xfrm>
              <a:prstGeom prst="rect">
                <a:avLst/>
              </a:prstGeom>
              <a:blipFill>
                <a:blip r:embed="rId9"/>
                <a:stretch>
                  <a:fillRect l="-1089" t="-2041" r="-3811" b="-12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9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Transformations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0" y="3950534"/>
            <a:ext cx="11408002" cy="2793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03111" y="3743838"/>
            <a:ext cx="347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rotation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158" y="4158333"/>
            <a:ext cx="3641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ngle of rotation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3651" y="4136433"/>
            <a:ext cx="344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enter of rotation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762" y="1205170"/>
            <a:ext cx="10378698" cy="938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574" y="2228711"/>
            <a:ext cx="3837249" cy="1636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51436" y="4825462"/>
            <a:ext cx="347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reflection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158" y="5263101"/>
            <a:ext cx="347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ine of reflection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0079" y="6037711"/>
            <a:ext cx="347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lide reflection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2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u="sng" dirty="0" smtClean="0">
                <a:solidFill>
                  <a:schemeClr val="accent6">
                    <a:lumMod val="75000"/>
                  </a:schemeClr>
                </a:solidFill>
              </a:rPr>
              <a:t>Classwork</a:t>
            </a:r>
            <a:r>
              <a:rPr lang="en-US" dirty="0" smtClean="0"/>
              <a:t>  Working independently or with one other person, complete the problems and hand in before the end  of class.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0334" y="4573622"/>
            <a:ext cx="43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42125" y="1299428"/>
            <a:ext cx="43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49318" y="1299428"/>
            <a:ext cx="43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54538" y="4614563"/>
            <a:ext cx="58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715" y="782192"/>
            <a:ext cx="3178103" cy="2320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1660" y="3744155"/>
            <a:ext cx="768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whether the figure has rotational symmetry. If so, describe the rotation that maps the figure onto itself.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410" y="4478222"/>
            <a:ext cx="2057400" cy="1762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639" y="1198562"/>
            <a:ext cx="1847850" cy="1209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705" y="4631813"/>
            <a:ext cx="18478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Transformations in the Coordinate Plane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1.6 Sequence of Transformations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1.6 Sequence of Transformations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978917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87" y="1673817"/>
            <a:ext cx="8186850" cy="4850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99355" y="2797733"/>
            <a:ext cx="160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9910" y="3333931"/>
            <a:ext cx="160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re-image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694" y="3851620"/>
            <a:ext cx="160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8519" y="3817817"/>
            <a:ext cx="160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694" y="4929277"/>
            <a:ext cx="5368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omposition       of      transformations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6896" y="5508757"/>
            <a:ext cx="160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glide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193" y="5508756"/>
            <a:ext cx="160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5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1.6 Sequence of Transformations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978917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9050" y="2164124"/>
            <a:ext cx="1606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glide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5738" y="2164124"/>
            <a:ext cx="1606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5855" y="2127485"/>
            <a:ext cx="7225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________  ____________ is the composition of a translation and a reflection across a line parallel to the vector of translation.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3666838"/>
            <a:ext cx="7066219" cy="202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38300"/>
            <a:chOff x="0" y="0"/>
            <a:chExt cx="12192000" cy="1342496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36988" y="939800"/>
              <a:ext cx="1048862" cy="402696"/>
            </a:xfrm>
            <a:prstGeom prst="triangl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1.6 Sequence of Transformations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79755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850" y="1228722"/>
            <a:ext cx="6812198" cy="41560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043" y="2878552"/>
            <a:ext cx="3576517" cy="278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2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38300"/>
            <a:chOff x="0" y="0"/>
            <a:chExt cx="12192000" cy="1342496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36988" y="939800"/>
              <a:ext cx="1048862" cy="402696"/>
            </a:xfrm>
            <a:prstGeom prst="triangl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1.6 Sequence of Transformations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362168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" y="1616512"/>
            <a:ext cx="7858237" cy="43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19251"/>
            <a:chOff x="0" y="0"/>
            <a:chExt cx="12192000" cy="1326886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0" y="895934"/>
              <a:ext cx="1066800" cy="430952"/>
            </a:xfrm>
            <a:prstGeom prst="triangl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1.6 Sequences of Transformations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292205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67" y="1801229"/>
            <a:ext cx="7993370" cy="4355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98559" y="3671589"/>
                <a:ext cx="373507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Sequence 1: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1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1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1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i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59" y="3671589"/>
                <a:ext cx="3735072" cy="615553"/>
              </a:xfrm>
              <a:prstGeom prst="rect">
                <a:avLst/>
              </a:prstGeom>
              <a:blipFill>
                <a:blip r:embed="rId8"/>
                <a:stretch>
                  <a:fillRect l="-1144" t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98559" y="4102476"/>
                <a:ext cx="3186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Sequence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𝒂𝒙𝒊𝒔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59" y="4102476"/>
                <a:ext cx="3186545" cy="369332"/>
              </a:xfrm>
              <a:prstGeom prst="rect">
                <a:avLst/>
              </a:prstGeom>
              <a:blipFill>
                <a:blip r:embed="rId9"/>
                <a:stretch>
                  <a:fillRect l="-1916" t="-9836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96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19251"/>
            <a:chOff x="0" y="0"/>
            <a:chExt cx="12192000" cy="1326886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0" y="895934"/>
              <a:ext cx="1066800" cy="430952"/>
            </a:xfrm>
            <a:prstGeom prst="triangl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1.6 Sequences of Transformations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382716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61" y="1897994"/>
            <a:ext cx="8286750" cy="12763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6" y="3348355"/>
            <a:ext cx="4410855" cy="32371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061" y="2466458"/>
            <a:ext cx="828675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a composition of transformations that will map each pre-image onto its final image. Use correct transformation notation.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19251"/>
            <a:chOff x="0" y="0"/>
            <a:chExt cx="12192000" cy="1326886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0" y="895934"/>
              <a:ext cx="1066800" cy="430952"/>
            </a:xfrm>
            <a:prstGeom prst="triangl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1.6 Sequences of Transformations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382716"/>
              </p:ext>
            </p:extLst>
          </p:nvPr>
        </p:nvGraphicFramePr>
        <p:xfrm>
          <a:off x="8497244" y="573435"/>
          <a:ext cx="3512949" cy="737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33631" y="1093343"/>
            <a:ext cx="3876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372" y="1801228"/>
            <a:ext cx="8036152" cy="46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 Practice #1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0001" y="2623127"/>
            <a:ext cx="355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 (3, 2)</a:t>
            </a:r>
          </a:p>
          <a:p>
            <a:r>
              <a:rPr lang="en-US" sz="6000" b="1" dirty="0" smtClean="0"/>
              <a:t>B (-4, 5)</a:t>
            </a:r>
          </a:p>
          <a:p>
            <a:r>
              <a:rPr lang="en-US" sz="6000" b="1" dirty="0" smtClean="0"/>
              <a:t>C (-4, 2)</a:t>
            </a:r>
            <a:endParaRPr lang="en-US" sz="6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954" y="2892099"/>
            <a:ext cx="6649027" cy="222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673817"/>
            <a:chOff x="0" y="0"/>
            <a:chExt cx="12192000" cy="13716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93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 rot="10800000">
              <a:off x="457200" y="685800"/>
              <a:ext cx="1663700" cy="6858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76424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Transformations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820"/>
            <a:ext cx="12192000" cy="983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2" y="1898072"/>
            <a:ext cx="8548256" cy="4867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66908" y="2064327"/>
            <a:ext cx="332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14.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of rotation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6909" y="2494001"/>
            <a:ext cx="300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15.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igid motion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66909" y="2985652"/>
            <a:ext cx="300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16.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6909" y="3477303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17.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ngle of rotation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66909" y="3937430"/>
            <a:ext cx="300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18. </a:t>
            </a:r>
            <a:r>
              <a:rPr lang="en-US" sz="2400" b="1" dirty="0" smtClean="0">
                <a:solidFill>
                  <a:srgbClr val="0070C0"/>
                </a:solidFill>
              </a:rPr>
              <a:t>r</a:t>
            </a:r>
            <a:r>
              <a:rPr lang="en-US" sz="2400" b="1" baseline="-34000" dirty="0" smtClean="0">
                <a:solidFill>
                  <a:srgbClr val="0070C0"/>
                </a:solidFill>
              </a:rPr>
              <a:t>(270,0)</a:t>
            </a:r>
            <a:endParaRPr lang="en-US" sz="2400" b="1" baseline="-34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66909" y="4429081"/>
            <a:ext cx="300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19.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clockwise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7635" y="4937141"/>
            <a:ext cx="346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20.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counter-clockwise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909" y="5445201"/>
            <a:ext cx="300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21. </a:t>
            </a:r>
            <a:r>
              <a:rPr lang="en-US" sz="2400" b="1" dirty="0" smtClean="0">
                <a:solidFill>
                  <a:srgbClr val="0070C0"/>
                </a:solidFill>
              </a:rPr>
              <a:t>r</a:t>
            </a:r>
            <a:r>
              <a:rPr lang="en-US" sz="2400" b="1" baseline="-34000" dirty="0" smtClean="0">
                <a:solidFill>
                  <a:srgbClr val="0070C0"/>
                </a:solidFill>
              </a:rPr>
              <a:t>(90,0)</a:t>
            </a:r>
            <a:endParaRPr lang="en-US" sz="2400" b="1" baseline="-34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66909" y="5953261"/>
            <a:ext cx="300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22. </a:t>
            </a:r>
            <a:r>
              <a:rPr lang="en-US" sz="2400" b="1" dirty="0" smtClean="0">
                <a:solidFill>
                  <a:srgbClr val="0070C0"/>
                </a:solidFill>
              </a:rPr>
              <a:t>r</a:t>
            </a:r>
            <a:r>
              <a:rPr lang="en-US" sz="2400" b="1" baseline="-34000" dirty="0" smtClean="0">
                <a:solidFill>
                  <a:srgbClr val="0070C0"/>
                </a:solidFill>
              </a:rPr>
              <a:t>(180,0)</a:t>
            </a:r>
            <a:endParaRPr lang="en-US" sz="2400" b="1" baseline="-3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 Practice #2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0000" y="2632364"/>
            <a:ext cx="34756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W (-2, 6)</a:t>
            </a:r>
          </a:p>
          <a:p>
            <a:r>
              <a:rPr lang="en-US" sz="6000" b="1" dirty="0" smtClean="0"/>
              <a:t>X (-3, 6)</a:t>
            </a:r>
          </a:p>
          <a:p>
            <a:r>
              <a:rPr lang="en-US" sz="6000" b="1" dirty="0" smtClean="0"/>
              <a:t>Y (-3, 2)</a:t>
            </a:r>
          </a:p>
          <a:p>
            <a:r>
              <a:rPr lang="en-US" sz="6000" b="1" dirty="0" smtClean="0"/>
              <a:t>Z (-2, 2)</a:t>
            </a:r>
            <a:endParaRPr lang="en-US" sz="6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556" y="2513861"/>
            <a:ext cx="6640080" cy="33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 Practice #3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0001" y="2623127"/>
            <a:ext cx="3614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M (-2, 3)</a:t>
            </a:r>
          </a:p>
          <a:p>
            <a:r>
              <a:rPr lang="en-US" sz="6000" b="1" dirty="0" smtClean="0"/>
              <a:t>N (-3, -3)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823" y="2623127"/>
            <a:ext cx="6690014" cy="26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 Practice #4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782" y="2429164"/>
            <a:ext cx="3417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R (5, 4)</a:t>
            </a:r>
          </a:p>
          <a:p>
            <a:r>
              <a:rPr lang="en-US" sz="6000" b="1" dirty="0" smtClean="0"/>
              <a:t>S (7, 4)</a:t>
            </a:r>
          </a:p>
          <a:p>
            <a:r>
              <a:rPr lang="en-US" sz="6000" b="1" dirty="0" smtClean="0"/>
              <a:t>T (4, -3)</a:t>
            </a:r>
          </a:p>
          <a:p>
            <a:r>
              <a:rPr lang="en-US" sz="6000" b="1" dirty="0" smtClean="0"/>
              <a:t>U (6, -3)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97236" y="2521527"/>
            <a:ext cx="5784762" cy="280076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/>
                </a:solidFill>
              </a:rPr>
              <a:t>Step 1: Translate 3 units down.</a:t>
            </a:r>
          </a:p>
          <a:p>
            <a:r>
              <a:rPr lang="en-US" sz="4400" b="1" dirty="0" smtClean="0">
                <a:solidFill>
                  <a:schemeClr val="bg2"/>
                </a:solidFill>
              </a:rPr>
              <a:t>Step 2: Reflect over the line y = x.</a:t>
            </a:r>
            <a:endParaRPr lang="en-US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 Practice #5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82" y="2253673"/>
            <a:ext cx="4973240" cy="4365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75054" y="2687781"/>
                <a:ext cx="4221018" cy="255454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1: Reflect over the x-axis.</a:t>
                </a:r>
              </a:p>
              <a:p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2: Reflect over the line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054" y="2687781"/>
                <a:ext cx="4221018" cy="2554545"/>
              </a:xfrm>
              <a:prstGeom prst="rect">
                <a:avLst/>
              </a:prstGeom>
              <a:blipFill>
                <a:blip r:embed="rId3"/>
                <a:stretch>
                  <a:fillRect l="-3757" t="-3341" r="-5925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Transformations in the Coordinate Plane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1.1 Precise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2175624"/>
              </p:ext>
            </p:extLst>
          </p:nvPr>
        </p:nvGraphicFramePr>
        <p:xfrm>
          <a:off x="99640" y="-225469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EE700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Daily Agenda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EE7008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.1 Precise  Definitions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029048"/>
              </p:ext>
            </p:extLst>
          </p:nvPr>
        </p:nvGraphicFramePr>
        <p:xfrm>
          <a:off x="3699728" y="920813"/>
          <a:ext cx="8002745" cy="5571216"/>
        </p:xfrm>
        <a:graphic>
          <a:graphicData uri="http://schemas.openxmlformats.org/drawingml/2006/table">
            <a:tbl>
              <a:tblPr firstRow="1" firstCol="1" bandRow="1"/>
              <a:tblGrid>
                <a:gridCol w="2152285">
                  <a:extLst>
                    <a:ext uri="{9D8B030D-6E8A-4147-A177-3AD203B41FA5}">
                      <a16:colId xmlns:a16="http://schemas.microsoft.com/office/drawing/2014/main" val="3573849882"/>
                    </a:ext>
                  </a:extLst>
                </a:gridCol>
                <a:gridCol w="4006293">
                  <a:extLst>
                    <a:ext uri="{9D8B030D-6E8A-4147-A177-3AD203B41FA5}">
                      <a16:colId xmlns:a16="http://schemas.microsoft.com/office/drawing/2014/main" val="1030784244"/>
                    </a:ext>
                  </a:extLst>
                </a:gridCol>
                <a:gridCol w="1844167">
                  <a:extLst>
                    <a:ext uri="{9D8B030D-6E8A-4147-A177-3AD203B41FA5}">
                      <a16:colId xmlns:a16="http://schemas.microsoft.com/office/drawing/2014/main" val="4263227583"/>
                    </a:ext>
                  </a:extLst>
                </a:gridCol>
              </a:tblGrid>
              <a:tr h="7342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Vocabulary Word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Definition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Example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338165"/>
                  </a:ext>
                </a:extLst>
              </a:tr>
              <a:tr h="5932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Line Segment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part of a line;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consists of 2 endpoints and all the points between them</a:t>
                      </a:r>
                      <a:endParaRPr lang="en-US" sz="1600" b="1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996680"/>
                  </a:ext>
                </a:extLst>
              </a:tr>
              <a:tr h="5133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Angle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rays with a common endpoint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070830"/>
                  </a:ext>
                </a:extLst>
              </a:tr>
              <a:tr h="5932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Circle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set of all points on a given plane that are equidistant from a given point (called the center)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954505"/>
                  </a:ext>
                </a:extLst>
              </a:tr>
              <a:tr h="5932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Radius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fixed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distance from the center of a circle to a point on a circle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268092"/>
                  </a:ext>
                </a:extLst>
              </a:tr>
              <a:tr h="5932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Parallel Lines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Lines in the same plane that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do not intersect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5778"/>
                  </a:ext>
                </a:extLst>
              </a:tr>
              <a:tr h="5932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Perpendicular Lines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lines that intersect to form right angles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415079"/>
                  </a:ext>
                </a:extLst>
              </a:tr>
              <a:tr h="5932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Segment Bisector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point, line,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or ray that divides a segment into 2 congruent parts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59901"/>
                  </a:ext>
                </a:extLst>
              </a:tr>
              <a:tr h="5932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Midpoint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point that divides a segment into 2 congruent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parts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561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0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1_Quotabl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3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2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5.xml><?xml version="1.0" encoding="utf-8"?>
<a:theme xmlns:a="http://schemas.openxmlformats.org/drawingml/2006/main" name="3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14666</TotalTime>
  <Words>4334</Words>
  <Application>Microsoft Office PowerPoint</Application>
  <PresentationFormat>Widescreen</PresentationFormat>
  <Paragraphs>861</Paragraphs>
  <Slides>73</Slides>
  <Notes>0</Notes>
  <HiddenSlides>9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73</vt:i4>
      </vt:variant>
    </vt:vector>
  </HeadingPairs>
  <TitlesOfParts>
    <vt:vector size="93" baseType="lpstr">
      <vt:lpstr>SimSun</vt:lpstr>
      <vt:lpstr>Arial</vt:lpstr>
      <vt:lpstr>Arial Black</vt:lpstr>
      <vt:lpstr>Bradley Hand ITC</vt:lpstr>
      <vt:lpstr>Calibri</vt:lpstr>
      <vt:lpstr>Cambria Math</vt:lpstr>
      <vt:lpstr>Century</vt:lpstr>
      <vt:lpstr>Century Gothic</vt:lpstr>
      <vt:lpstr>Century Schoolbook</vt:lpstr>
      <vt:lpstr>Comic Sans MS</vt:lpstr>
      <vt:lpstr>Corbel</vt:lpstr>
      <vt:lpstr>Frutiger-BlackCn</vt:lpstr>
      <vt:lpstr>Times New Roman</vt:lpstr>
      <vt:lpstr>Wingdings</vt:lpstr>
      <vt:lpstr>Wingdings 2</vt:lpstr>
      <vt:lpstr>Quotable</vt:lpstr>
      <vt:lpstr>1_Quotable</vt:lpstr>
      <vt:lpstr>Frame</vt:lpstr>
      <vt:lpstr>2_Quotable</vt:lpstr>
      <vt:lpstr>3_Quotable</vt:lpstr>
      <vt:lpstr>PowerPoint Presentation</vt:lpstr>
      <vt:lpstr>Unit 1: Transformations in the Coordinate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1: Transformations in the Coordinate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 Working independently or with one other person, complete the problems and hand in before the end  of class. </vt:lpstr>
      <vt:lpstr>Unit 1: Transformations in the Coordinate Plane</vt:lpstr>
      <vt:lpstr>PowerPoint Presentation</vt:lpstr>
      <vt:lpstr>PowerPoint Presentation</vt:lpstr>
      <vt:lpstr>PowerPoint Presentation</vt:lpstr>
      <vt:lpstr>Discovery Activity </vt:lpstr>
      <vt:lpstr>Unit 1: Transformations in the Coordinate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Exit Ticket  Working independently complete the problems and hand in before the end  of class. </vt:lpstr>
      <vt:lpstr>Enrichment  </vt:lpstr>
      <vt:lpstr>PowerPoint Presentation</vt:lpstr>
      <vt:lpstr>Unit 1: Transformations in the Coordinate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 Working independently or with one other person, complete the problems and hand in before the end  of class. </vt:lpstr>
      <vt:lpstr>Unit 1: Transformations in the Coordinate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 Working independently or with one other person, complete the problems and hand in before the end  of class. </vt:lpstr>
      <vt:lpstr>Unit 1: Transformations in the Coordinate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 Working independently or with one other person, complete the problems and hand in before the end  of class. </vt:lpstr>
      <vt:lpstr>Unit 1: Transformations in the Coordinate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Whiteboard Practice #1</vt:lpstr>
      <vt:lpstr>Whiteboard Practice #2</vt:lpstr>
      <vt:lpstr>Whiteboard Practice #3</vt:lpstr>
      <vt:lpstr>Whiteboard Practice #4</vt:lpstr>
      <vt:lpstr>Whiteboard Practice #5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Transformations in the Coordinate Plane</dc:title>
  <dc:creator>Kenya Sailor</dc:creator>
  <cp:lastModifiedBy>Kayla Deuire</cp:lastModifiedBy>
  <cp:revision>147</cp:revision>
  <dcterms:created xsi:type="dcterms:W3CDTF">2016-12-19T14:43:13Z</dcterms:created>
  <dcterms:modified xsi:type="dcterms:W3CDTF">2018-08-09T19:11:33Z</dcterms:modified>
</cp:coreProperties>
</file>