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42"/>
  </p:notesMasterIdLst>
  <p:handoutMasterIdLst>
    <p:handoutMasterId r:id="rId43"/>
  </p:handoutMasterIdLst>
  <p:sldIdLst>
    <p:sldId id="256" r:id="rId3"/>
    <p:sldId id="433" r:id="rId4"/>
    <p:sldId id="257" r:id="rId5"/>
    <p:sldId id="259" r:id="rId6"/>
    <p:sldId id="260" r:id="rId7"/>
    <p:sldId id="261" r:id="rId8"/>
    <p:sldId id="268" r:id="rId9"/>
    <p:sldId id="269" r:id="rId10"/>
    <p:sldId id="270" r:id="rId11"/>
    <p:sldId id="271" r:id="rId12"/>
    <p:sldId id="272" r:id="rId13"/>
    <p:sldId id="284" r:id="rId14"/>
    <p:sldId id="285" r:id="rId15"/>
    <p:sldId id="286" r:id="rId16"/>
    <p:sldId id="273" r:id="rId17"/>
    <p:sldId id="274" r:id="rId18"/>
    <p:sldId id="287" r:id="rId19"/>
    <p:sldId id="313" r:id="rId20"/>
    <p:sldId id="315" r:id="rId21"/>
    <p:sldId id="317" r:id="rId22"/>
    <p:sldId id="331" r:id="rId23"/>
    <p:sldId id="334" r:id="rId24"/>
    <p:sldId id="332" r:id="rId25"/>
    <p:sldId id="335" r:id="rId26"/>
    <p:sldId id="333" r:id="rId27"/>
    <p:sldId id="336" r:id="rId28"/>
    <p:sldId id="337" r:id="rId29"/>
    <p:sldId id="338" r:id="rId30"/>
    <p:sldId id="339" r:id="rId31"/>
    <p:sldId id="340" r:id="rId32"/>
    <p:sldId id="362" r:id="rId33"/>
    <p:sldId id="361" r:id="rId34"/>
    <p:sldId id="363" r:id="rId35"/>
    <p:sldId id="364" r:id="rId36"/>
    <p:sldId id="389" r:id="rId37"/>
    <p:sldId id="390" r:id="rId38"/>
    <p:sldId id="392" r:id="rId39"/>
    <p:sldId id="393" r:id="rId40"/>
    <p:sldId id="391" r:id="rId41"/>
  </p:sldIdLst>
  <p:sldSz cx="12188825" cy="6858000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220" autoAdjust="0"/>
  </p:normalViewPr>
  <p:slideViewPr>
    <p:cSldViewPr snapToGrid="0">
      <p:cViewPr varScale="1">
        <p:scale>
          <a:sx n="37" d="100"/>
          <a:sy n="37" d="100"/>
        </p:scale>
        <p:origin x="944" y="4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680" y="96"/>
      </p:cViewPr>
      <p:guideLst>
        <p:guide orient="horz" pos="289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11/14/2018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11/14/2018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90563"/>
            <a:ext cx="6130925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9794"/>
            <a:ext cx="5486400" cy="41398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75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733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875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  <a:lvl5pPr>
              <a:defRPr/>
            </a:lvl5pPr>
            <a:lvl6pPr>
              <a:buClr>
                <a:schemeClr val="accent2"/>
              </a:buClr>
              <a:defRPr baseline="0"/>
            </a:lvl6pPr>
            <a:lvl7pPr>
              <a:buClr>
                <a:schemeClr val="accent2"/>
              </a:buClr>
              <a:defRPr baseline="0"/>
            </a:lvl7pPr>
            <a:lvl8pPr>
              <a:buClr>
                <a:schemeClr val="accent2"/>
              </a:buClr>
              <a:defRPr baseline="0"/>
            </a:lvl8pPr>
            <a:lvl9pPr>
              <a:buClr>
                <a:schemeClr val="accent2"/>
              </a:buCl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63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16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1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129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6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36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03812" y="457200"/>
            <a:ext cx="66294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738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-1" y="0"/>
            <a:ext cx="12188825" cy="6858000"/>
            <a:chOff x="-1" y="0"/>
            <a:chExt cx="12188825" cy="6858000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164514" y="6705600"/>
              <a:ext cx="8024310" cy="1524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1680956" y="1981200"/>
              <a:ext cx="507868" cy="4267200"/>
            </a:xfrm>
            <a:prstGeom prst="rect">
              <a:avLst/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-1" y="5257800"/>
              <a:ext cx="609441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" y="5410200"/>
              <a:ext cx="609441" cy="14478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1680956" y="0"/>
              <a:ext cx="50786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618015" y="0"/>
              <a:ext cx="4062942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09440" y="304800"/>
              <a:ext cx="711015" cy="762000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-1" y="1066800"/>
              <a:ext cx="609441" cy="4191000"/>
            </a:xfrm>
            <a:prstGeom prst="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-1" y="304800"/>
              <a:ext cx="609441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-1" y="0"/>
              <a:ext cx="1320456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320455" y="0"/>
              <a:ext cx="629756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609440" y="304800"/>
              <a:ext cx="0" cy="655320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609440" y="6705600"/>
              <a:ext cx="115793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11680956" y="0"/>
              <a:ext cx="0" cy="670560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-1" y="304800"/>
              <a:ext cx="1218882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7618015" y="457200"/>
              <a:ext cx="457080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7618015" y="0"/>
              <a:ext cx="0" cy="4572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1680956" y="1981200"/>
              <a:ext cx="507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320455" y="0"/>
              <a:ext cx="0" cy="10668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-1" y="1066800"/>
              <a:ext cx="132045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-1" y="5257800"/>
              <a:ext cx="609441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-1" y="5410200"/>
              <a:ext cx="6094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45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7.png"/><Relationship Id="rId7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bte.drcedirect.com/GA/portals/g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1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70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10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1: Transformations in the Coordinate Plane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EOC/Final Exam Review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609600"/>
            <a:ext cx="3871913" cy="19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45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533399"/>
            <a:ext cx="2133600" cy="463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812" y="381000"/>
            <a:ext cx="3362325" cy="594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260" y="996506"/>
            <a:ext cx="6172200" cy="5556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6612" y="1371600"/>
            <a:ext cx="3886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 (Angle-Side-Angle)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6612" y="2743200"/>
            <a:ext cx="3886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SSS (Side-Side-Side)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4192" y="4038600"/>
            <a:ext cx="3886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 (Side-Angle-Side)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6997" y="5334000"/>
            <a:ext cx="3886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AAS (Angle-Angle-Side)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46279" y="1963833"/>
                <a:ext cx="1575752" cy="276999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𝑨𝑩𝑪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≅∆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𝑫𝑬𝑭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279" y="1963833"/>
                <a:ext cx="157575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5000" r="-2308" b="-16667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53949" y="3324952"/>
                <a:ext cx="1482778" cy="276999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𝑮𝑰𝑯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≅∆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𝑱𝑳𝑲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949" y="3324952"/>
                <a:ext cx="148277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5306" r="-4082" b="-39583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29416" y="4675303"/>
                <a:ext cx="1644681" cy="276999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𝑴𝑷𝑵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≅∆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𝑸𝑺𝑹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416" y="4675303"/>
                <a:ext cx="1644681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4412" r="-3309" b="-42553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53949" y="5974377"/>
                <a:ext cx="1636665" cy="276999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𝑽𝑻𝑼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≅∆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𝒀𝑾𝑿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949" y="5974377"/>
                <a:ext cx="1636665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4444" r="-2593" b="-19149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4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533399"/>
            <a:ext cx="2133600" cy="463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812" y="381000"/>
            <a:ext cx="3362325" cy="5943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12" y="996506"/>
            <a:ext cx="7162799" cy="56328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612" y="1290336"/>
            <a:ext cx="3886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Angles Theorem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9412" y="1490246"/>
            <a:ext cx="3886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Alternate Interior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248" y="1688517"/>
            <a:ext cx="3886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Angles Theorem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612" y="2076378"/>
            <a:ext cx="3886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Corresponding Angles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976" y="2252426"/>
            <a:ext cx="3886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Postulate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3212" y="2665732"/>
            <a:ext cx="3886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Perpendicular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248" y="2863838"/>
            <a:ext cx="3886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Bisector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976" y="3597480"/>
            <a:ext cx="3886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Triangle Angle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5612" y="3817021"/>
            <a:ext cx="3886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 Theorem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5252" y="4031045"/>
            <a:ext cx="3886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Isosceles Triangle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1256" y="4228469"/>
            <a:ext cx="3886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6903" y="4585316"/>
            <a:ext cx="3886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Triangle Mid-Segment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1976" y="4853606"/>
            <a:ext cx="3886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Theorem</a:t>
            </a:r>
          </a:p>
        </p:txBody>
      </p:sp>
    </p:spTree>
    <p:extLst>
      <p:ext uri="{BB962C8B-B14F-4D97-AF65-F5344CB8AC3E}">
        <p14:creationId xmlns:p14="http://schemas.microsoft.com/office/powerpoint/2010/main" val="3408192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533399"/>
            <a:ext cx="2133600" cy="463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812" y="381000"/>
            <a:ext cx="3362325" cy="594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12" y="1143000"/>
            <a:ext cx="6838950" cy="1685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437" y="2828925"/>
            <a:ext cx="7029450" cy="1362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962" y="4115245"/>
            <a:ext cx="7029450" cy="1314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088" y="5320736"/>
            <a:ext cx="7038975" cy="1352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3745" y="3388085"/>
            <a:ext cx="129540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 a Segment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3745" y="4370789"/>
            <a:ext cx="129540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 an Angle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9012" y="5678269"/>
            <a:ext cx="129540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Bisect an Angle</a:t>
            </a:r>
          </a:p>
        </p:txBody>
      </p:sp>
    </p:spTree>
    <p:extLst>
      <p:ext uri="{BB962C8B-B14F-4D97-AF65-F5344CB8AC3E}">
        <p14:creationId xmlns:p14="http://schemas.microsoft.com/office/powerpoint/2010/main" val="386213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533399"/>
            <a:ext cx="2133600" cy="463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812" y="381000"/>
            <a:ext cx="3362325" cy="594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12" y="1219200"/>
            <a:ext cx="7029450" cy="13620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071" y="1719130"/>
            <a:ext cx="7058025" cy="441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4431" y="1842459"/>
            <a:ext cx="1447800" cy="113877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Perpendicular</a:t>
            </a:r>
          </a:p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Bisector</a:t>
            </a:r>
          </a:p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 line Segment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6612" y="2981944"/>
                <a:ext cx="1295400" cy="147732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 anchor="ctr" anchorCtr="1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Line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 a given line through a point not on a line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12" y="2981944"/>
                <a:ext cx="1295400" cy="1477328"/>
              </a:xfrm>
              <a:prstGeom prst="rect">
                <a:avLst/>
              </a:prstGeom>
              <a:blipFill rotWithShape="0">
                <a:blip r:embed="rId6"/>
                <a:stretch>
                  <a:fillRect l="-2791" t="-1633" r="-8837" b="-7347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70631" y="4613704"/>
                <a:ext cx="1295400" cy="1477328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 anchor="ctr" anchorCtr="1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Line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 </m:t>
                    </m:r>
                  </m:oMath>
                </a14:m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 a given line through a point not on a line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31" y="4613704"/>
                <a:ext cx="1295400" cy="1477328"/>
              </a:xfrm>
              <a:prstGeom prst="rect">
                <a:avLst/>
              </a:prstGeom>
              <a:blipFill rotWithShape="0">
                <a:blip r:embed="rId7"/>
                <a:stretch>
                  <a:fillRect l="-2804" t="-1639" r="-9813" b="-7377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74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533399"/>
            <a:ext cx="2133600" cy="463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812" y="381000"/>
            <a:ext cx="3362325" cy="594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14" y="1097142"/>
            <a:ext cx="7029450" cy="1362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514" y="1609948"/>
            <a:ext cx="7038975" cy="149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989" y="3072659"/>
            <a:ext cx="7048500" cy="3600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597" y="1771694"/>
            <a:ext cx="1387698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Equilateral triangle inscribed in a circle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0514" y="3573195"/>
            <a:ext cx="1295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Square inscribed in a circle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0514" y="5195501"/>
            <a:ext cx="129540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Hexagon inscribed in a circle</a:t>
            </a:r>
          </a:p>
        </p:txBody>
      </p:sp>
    </p:spTree>
    <p:extLst>
      <p:ext uri="{BB962C8B-B14F-4D97-AF65-F5344CB8AC3E}">
        <p14:creationId xmlns:p14="http://schemas.microsoft.com/office/powerpoint/2010/main" val="28310331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533399"/>
            <a:ext cx="2133600" cy="463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812" y="381000"/>
            <a:ext cx="3362325" cy="594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12" y="1390917"/>
            <a:ext cx="7162800" cy="24952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0812" y="2408366"/>
            <a:ext cx="3886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Midpoint Formula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6812" y="2372759"/>
            <a:ext cx="3886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 Formula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99012" y="2372759"/>
            <a:ext cx="3886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Slope Formula</a:t>
            </a:r>
          </a:p>
        </p:txBody>
      </p:sp>
    </p:spTree>
    <p:extLst>
      <p:ext uri="{BB962C8B-B14F-4D97-AF65-F5344CB8AC3E}">
        <p14:creationId xmlns:p14="http://schemas.microsoft.com/office/powerpoint/2010/main" val="339841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533399"/>
            <a:ext cx="2133600" cy="463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812" y="381000"/>
            <a:ext cx="3362325" cy="5943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12" y="1143000"/>
            <a:ext cx="7162800" cy="5553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4812" y="1784159"/>
            <a:ext cx="3886200" cy="507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Slope formula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6612" y="2387768"/>
            <a:ext cx="3886200" cy="5078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Slope formula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6712" y="2991377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 formula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5612" y="3606381"/>
            <a:ext cx="3886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Slope and distance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9612" y="4324776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midpoint formula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6412" y="4956228"/>
            <a:ext cx="4953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Midpoint and distance formula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89312" y="5541203"/>
            <a:ext cx="4953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Midpoint and distance formula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94212" y="6189317"/>
            <a:ext cx="4953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Midpoint, distance, and slope</a:t>
            </a:r>
          </a:p>
        </p:txBody>
      </p:sp>
    </p:spTree>
    <p:extLst>
      <p:ext uri="{BB962C8B-B14F-4D97-AF65-F5344CB8AC3E}">
        <p14:creationId xmlns:p14="http://schemas.microsoft.com/office/powerpoint/2010/main" val="353905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533399"/>
            <a:ext cx="2133600" cy="463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812" y="381000"/>
            <a:ext cx="3362325" cy="5943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12" y="1219200"/>
            <a:ext cx="7105650" cy="5305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6612" y="2180601"/>
            <a:ext cx="146078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Perpendicular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bisector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9012" y="3307523"/>
            <a:ext cx="129540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Angle bisector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9012" y="4505711"/>
            <a:ext cx="12954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9012" y="5624899"/>
            <a:ext cx="12954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Altitude</a:t>
            </a:r>
          </a:p>
        </p:txBody>
      </p:sp>
    </p:spTree>
    <p:extLst>
      <p:ext uri="{BB962C8B-B14F-4D97-AF65-F5344CB8AC3E}">
        <p14:creationId xmlns:p14="http://schemas.microsoft.com/office/powerpoint/2010/main" val="310128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3: Right Triangle Trigonometry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EOC/Final Exam Review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609600"/>
            <a:ext cx="3871913" cy="19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012" y="609600"/>
            <a:ext cx="4076700" cy="592455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522412" y="475932"/>
            <a:ext cx="1295400" cy="362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12" y="1143000"/>
            <a:ext cx="6581775" cy="2771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0887" y="4219575"/>
            <a:ext cx="6591300" cy="1924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0012" y="1066800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9048" y="1046764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6751" y="1056782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tangent</a:t>
            </a:r>
          </a:p>
        </p:txBody>
      </p:sp>
    </p:spTree>
    <p:extLst>
      <p:ext uri="{BB962C8B-B14F-4D97-AF65-F5344CB8AC3E}">
        <p14:creationId xmlns:p14="http://schemas.microsoft.com/office/powerpoint/2010/main" val="310880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609600"/>
            <a:ext cx="3871913" cy="1985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2" y="1295400"/>
            <a:ext cx="6176211" cy="3352800"/>
          </a:xfrm>
          <a:prstGeom prst="rect">
            <a:avLst/>
          </a:prstGeom>
        </p:spPr>
      </p:pic>
      <p:sp>
        <p:nvSpPr>
          <p:cNvPr id="14" name="TextBox 13">
            <a:hlinkClick r:id="rId4" tooltip="Georgia Milestone Test Practice"/>
          </p:cNvPr>
          <p:cNvSpPr txBox="1"/>
          <p:nvPr/>
        </p:nvSpPr>
        <p:spPr>
          <a:xfrm>
            <a:off x="3732212" y="5339834"/>
            <a:ext cx="54864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http://www.gaexperienceonline.com/</a:t>
            </a:r>
          </a:p>
        </p:txBody>
      </p:sp>
    </p:spTree>
    <p:extLst>
      <p:ext uri="{BB962C8B-B14F-4D97-AF65-F5344CB8AC3E}">
        <p14:creationId xmlns:p14="http://schemas.microsoft.com/office/powerpoint/2010/main" val="51386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012" y="609600"/>
            <a:ext cx="4076700" cy="592455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522412" y="475932"/>
            <a:ext cx="1295400" cy="362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11" y="1600200"/>
            <a:ext cx="6619875" cy="2162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924" y="4267200"/>
            <a:ext cx="6038850" cy="1247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70324" y="1447800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complementary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89612" y="1825823"/>
                <a:ext cx="65460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612" y="1825823"/>
                <a:ext cx="654603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9346" r="-4673" b="-3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42810" y="2057400"/>
                <a:ext cx="63895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810" y="2057400"/>
                <a:ext cx="638956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9524" r="-1905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79412" y="2800290"/>
            <a:ext cx="3886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Trigonometric ratios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9812" y="2826994"/>
            <a:ext cx="3886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Pythagorean Theorem</a:t>
            </a:r>
          </a:p>
        </p:txBody>
      </p:sp>
    </p:spTree>
    <p:extLst>
      <p:ext uri="{BB962C8B-B14F-4D97-AF65-F5344CB8AC3E}">
        <p14:creationId xmlns:p14="http://schemas.microsoft.com/office/powerpoint/2010/main" val="7310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4: Circles and Volume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EOC/Final Exam Review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609600"/>
            <a:ext cx="3871913" cy="19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3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12" y="457200"/>
            <a:ext cx="4152900" cy="59531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522412" y="475932"/>
            <a:ext cx="1295400" cy="3622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1143000"/>
            <a:ext cx="65532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9012" y="1371600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9280" y="1845677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6612" y="2192562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5676" y="2971800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5212" y="3996227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diameter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0012" y="5226108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Secant Line</a:t>
            </a:r>
          </a:p>
        </p:txBody>
      </p:sp>
    </p:spTree>
    <p:extLst>
      <p:ext uri="{BB962C8B-B14F-4D97-AF65-F5344CB8AC3E}">
        <p14:creationId xmlns:p14="http://schemas.microsoft.com/office/powerpoint/2010/main" val="290690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12" y="457200"/>
            <a:ext cx="4152900" cy="59531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522412" y="475932"/>
            <a:ext cx="1295400" cy="362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1143000"/>
            <a:ext cx="6629400" cy="3562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0012" y="1143000"/>
            <a:ext cx="1676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Tangent 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9012" y="1617077"/>
            <a:ext cx="2362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of tangency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7000" y="2332915"/>
            <a:ext cx="167941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angle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7012" y="2844754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6212" y="3512509"/>
            <a:ext cx="1981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Inscribed angle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0812" y="4004846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</a:t>
            </a:r>
          </a:p>
        </p:txBody>
      </p:sp>
    </p:spTree>
    <p:extLst>
      <p:ext uri="{BB962C8B-B14F-4D97-AF65-F5344CB8AC3E}">
        <p14:creationId xmlns:p14="http://schemas.microsoft.com/office/powerpoint/2010/main" val="176260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12" y="457200"/>
            <a:ext cx="4152900" cy="59531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522412" y="475932"/>
            <a:ext cx="1295400" cy="3622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12" y="1219200"/>
            <a:ext cx="6400800" cy="175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69" y="3433762"/>
            <a:ext cx="6569743" cy="2281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0412" y="2087955"/>
            <a:ext cx="3276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Minor arc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4812" y="1490246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C=2</a:t>
            </a:r>
            <a:r>
              <a:rPr lang="el-GR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5112" y="1490246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3638" y="1796256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diameter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7008" y="2061746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5570" y="1202200"/>
            <a:ext cx="172944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Circumference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2540" y="2346533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Semi-circle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1404" y="2633246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arc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5212" y="3776246"/>
            <a:ext cx="1905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perpendicular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9438" y="3718710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congruent</a:t>
            </a:r>
          </a:p>
        </p:txBody>
      </p:sp>
    </p:spTree>
    <p:extLst>
      <p:ext uri="{BB962C8B-B14F-4D97-AF65-F5344CB8AC3E}">
        <p14:creationId xmlns:p14="http://schemas.microsoft.com/office/powerpoint/2010/main" val="243316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212" y="457200"/>
            <a:ext cx="4001048" cy="59531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370012" y="457200"/>
            <a:ext cx="1295400" cy="3622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1143000"/>
            <a:ext cx="67056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7612" y="1219200"/>
            <a:ext cx="1676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circumscribed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1812" y="1388477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Semi-circle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1871" y="4343400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4812" y="4081046"/>
            <a:ext cx="178305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angles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2412" y="4522647"/>
            <a:ext cx="14478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 the sum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2412" y="1633954"/>
            <a:ext cx="838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90˚</a:t>
            </a:r>
          </a:p>
        </p:txBody>
      </p:sp>
    </p:spTree>
    <p:extLst>
      <p:ext uri="{BB962C8B-B14F-4D97-AF65-F5344CB8AC3E}">
        <p14:creationId xmlns:p14="http://schemas.microsoft.com/office/powerpoint/2010/main" val="174199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12" y="457200"/>
            <a:ext cx="4152900" cy="59531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522412" y="475932"/>
            <a:ext cx="1295400" cy="3622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3" y="1143000"/>
            <a:ext cx="67056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9012" y="1414046"/>
            <a:ext cx="1676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secants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1012" y="1202323"/>
            <a:ext cx="1600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tangents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9728" y="1430923"/>
            <a:ext cx="2514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Secant and a tangent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3212" y="1676400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6212" y="3810000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Two-secant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7612" y="4000500"/>
            <a:ext cx="1905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Secant-tangent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4814" y="4004846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</a:t>
            </a:r>
          </a:p>
        </p:txBody>
      </p:sp>
    </p:spTree>
    <p:extLst>
      <p:ext uri="{BB962C8B-B14F-4D97-AF65-F5344CB8AC3E}">
        <p14:creationId xmlns:p14="http://schemas.microsoft.com/office/powerpoint/2010/main" val="102706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12" y="457200"/>
            <a:ext cx="4152900" cy="59531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522412" y="475932"/>
            <a:ext cx="1295400" cy="362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1143001"/>
            <a:ext cx="6629400" cy="2666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366" y="3810000"/>
            <a:ext cx="6633124" cy="27448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939" y="1078308"/>
            <a:ext cx="234313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Inscribed polygon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6906" y="2652676"/>
            <a:ext cx="179850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supplementary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3733" y="3765847"/>
            <a:ext cx="186851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Inscribed circle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366" y="4186509"/>
            <a:ext cx="164846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circumcenter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9012" y="4571203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incenter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9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12" y="457200"/>
            <a:ext cx="4152900" cy="59531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522412" y="475932"/>
            <a:ext cx="1295400" cy="3622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3" y="1284451"/>
            <a:ext cx="6629400" cy="5124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1412" y="1219200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1012" y="1428807"/>
            <a:ext cx="1371600" cy="30777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A=</a:t>
            </a:r>
            <a:r>
              <a:rPr lang="el-GR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1600" b="1" baseline="30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6612" y="2133600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 Length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6612" y="2919544"/>
            <a:ext cx="1371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of a Sector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6563" y="3846299"/>
            <a:ext cx="184249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 of an arc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5212" y="4120728"/>
            <a:ext cx="1676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angle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5212" y="4353721"/>
            <a:ext cx="1676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circumference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9612" y="4807338"/>
            <a:ext cx="1981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of a sector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5212" y="5073903"/>
            <a:ext cx="1752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angle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3038" y="5326564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3812" y="5831556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4412" y="6070347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</a:t>
            </a:r>
          </a:p>
        </p:txBody>
      </p:sp>
    </p:spTree>
    <p:extLst>
      <p:ext uri="{BB962C8B-B14F-4D97-AF65-F5344CB8AC3E}">
        <p14:creationId xmlns:p14="http://schemas.microsoft.com/office/powerpoint/2010/main" val="13271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12" y="457200"/>
            <a:ext cx="4152900" cy="59531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522412" y="475932"/>
            <a:ext cx="1295400" cy="362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1262062"/>
            <a:ext cx="655320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413911" y="1641901"/>
            <a:ext cx="1371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 of Prisms &amp; Cylinders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413910" y="3123039"/>
            <a:ext cx="1371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 of Pyramid &amp; Cones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530370" y="4607649"/>
            <a:ext cx="12469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 of a Sphere</a:t>
            </a:r>
          </a:p>
        </p:txBody>
      </p:sp>
    </p:spTree>
    <p:extLst>
      <p:ext uri="{BB962C8B-B14F-4D97-AF65-F5344CB8AC3E}">
        <p14:creationId xmlns:p14="http://schemas.microsoft.com/office/powerpoint/2010/main" val="1899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3" y="1219200"/>
            <a:ext cx="7543800" cy="541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212" y="533399"/>
            <a:ext cx="2133600" cy="463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612" y="762000"/>
            <a:ext cx="3183371" cy="5600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812" y="1676400"/>
            <a:ext cx="129540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 Segment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8151" y="2805499"/>
            <a:ext cx="12954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2812" y="3909030"/>
            <a:ext cx="12954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2812" y="4761131"/>
            <a:ext cx="129540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Lines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8151" y="5739593"/>
            <a:ext cx="129540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Perpendicular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Lines</a:t>
            </a:r>
          </a:p>
        </p:txBody>
      </p:sp>
    </p:spTree>
    <p:extLst>
      <p:ext uri="{BB962C8B-B14F-4D97-AF65-F5344CB8AC3E}">
        <p14:creationId xmlns:p14="http://schemas.microsoft.com/office/powerpoint/2010/main" val="165093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12" y="457200"/>
            <a:ext cx="4152900" cy="59531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522412" y="475932"/>
            <a:ext cx="1295400" cy="3622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13" y="1219200"/>
            <a:ext cx="6553200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812" y="1173622"/>
            <a:ext cx="2362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Cavalieri’s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6880" y="1143000"/>
            <a:ext cx="179430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planes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5127" y="1419099"/>
            <a:ext cx="2362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sections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3812" y="1712075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9229" y="1708865"/>
            <a:ext cx="2362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volumes</a:t>
            </a:r>
          </a:p>
        </p:txBody>
      </p:sp>
    </p:spTree>
    <p:extLst>
      <p:ext uri="{BB962C8B-B14F-4D97-AF65-F5344CB8AC3E}">
        <p14:creationId xmlns:p14="http://schemas.microsoft.com/office/powerpoint/2010/main" val="327089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5: Algebraic and Geometric Connections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EOC/Final Exam Review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609600"/>
            <a:ext cx="3871913" cy="19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3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212" y="533400"/>
            <a:ext cx="4076700" cy="596265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522412" y="475932"/>
            <a:ext cx="1295400" cy="362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72" y="1207898"/>
            <a:ext cx="6791325" cy="5191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1412" y="1207898"/>
            <a:ext cx="1676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6612" y="1828800"/>
            <a:ext cx="1676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Density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1412" y="2167354"/>
            <a:ext cx="2362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density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6612" y="2468172"/>
            <a:ext cx="1676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quotient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6535" y="3109244"/>
            <a:ext cx="1905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Geometric figure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6612" y="3447798"/>
            <a:ext cx="1676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2798" y="3819272"/>
            <a:ext cx="1676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0412" y="4407211"/>
                <a:ext cx="2590800" cy="344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16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600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16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16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600" b="1" i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1600" b="1" i="1" dirty="0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412" y="4407211"/>
                <a:ext cx="2590800" cy="344133"/>
              </a:xfrm>
              <a:prstGeom prst="rect">
                <a:avLst/>
              </a:prstGeom>
              <a:blipFill rotWithShape="0">
                <a:blip r:embed="rId5"/>
                <a:stretch>
                  <a:fillRect b="-2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574235" y="4771481"/>
            <a:ext cx="1676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6612" y="4771481"/>
            <a:ext cx="1676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0438" y="5385136"/>
            <a:ext cx="1676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89995" y="5723690"/>
            <a:ext cx="1676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20283" y="6043377"/>
            <a:ext cx="1676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true</a:t>
            </a:r>
          </a:p>
        </p:txBody>
      </p:sp>
    </p:spTree>
    <p:extLst>
      <p:ext uri="{BB962C8B-B14F-4D97-AF65-F5344CB8AC3E}">
        <p14:creationId xmlns:p14="http://schemas.microsoft.com/office/powerpoint/2010/main" val="219208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212" y="533400"/>
            <a:ext cx="4076700" cy="596265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522412" y="475932"/>
            <a:ext cx="1295400" cy="362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1295400"/>
            <a:ext cx="6781800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6212" y="1274036"/>
            <a:ext cx="1676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0212" y="1261646"/>
            <a:ext cx="1676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2812" y="1563023"/>
            <a:ext cx="1676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1812" y="1908262"/>
            <a:ext cx="1676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6212" y="2549737"/>
            <a:ext cx="2819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Partitioning of a segment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3812" y="2537012"/>
            <a:ext cx="1676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slope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7612" y="3204977"/>
            <a:ext cx="3505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Partitioning of a segment formula</a:t>
            </a:r>
          </a:p>
        </p:txBody>
      </p:sp>
    </p:spTree>
    <p:extLst>
      <p:ext uri="{BB962C8B-B14F-4D97-AF65-F5344CB8AC3E}">
        <p14:creationId xmlns:p14="http://schemas.microsoft.com/office/powerpoint/2010/main" val="64990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212" y="533400"/>
            <a:ext cx="4076700" cy="596265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522412" y="475932"/>
            <a:ext cx="1295400" cy="362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37" y="1143000"/>
            <a:ext cx="6696075" cy="5353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5212" y="1150694"/>
            <a:ext cx="205740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Midpoint Formula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1412" y="2133600"/>
            <a:ext cx="2667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 Formula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912" y="3012871"/>
            <a:ext cx="1676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Slope Formula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2662" y="3293477"/>
            <a:ext cx="1676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1412" y="3293477"/>
            <a:ext cx="1676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2012" y="3265378"/>
            <a:ext cx="1676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2800" y="3503894"/>
            <a:ext cx="1676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undefined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2812" y="5823648"/>
            <a:ext cx="1676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1562" y="5823648"/>
            <a:ext cx="1676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08412" y="5823648"/>
            <a:ext cx="1676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48443" y="5847210"/>
            <a:ext cx="16764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undefined</a:t>
            </a:r>
          </a:p>
        </p:txBody>
      </p:sp>
    </p:spTree>
    <p:extLst>
      <p:ext uri="{BB962C8B-B14F-4D97-AF65-F5344CB8AC3E}">
        <p14:creationId xmlns:p14="http://schemas.microsoft.com/office/powerpoint/2010/main" val="237140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6: Application of Probability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EOC/Final Exam Review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609600"/>
            <a:ext cx="3871913" cy="19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1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012" y="609600"/>
            <a:ext cx="4114800" cy="5972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1219200"/>
            <a:ext cx="6705600" cy="52578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1522412" y="475932"/>
            <a:ext cx="1295400" cy="362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5812" y="1276164"/>
            <a:ext cx="144780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</a:rPr>
              <a:t>Sample space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5412" y="1632951"/>
            <a:ext cx="144780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</a:rPr>
              <a:t>event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3012" y="2675448"/>
            <a:ext cx="144780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</a:rPr>
              <a:t>independent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0012" y="3048000"/>
            <a:ext cx="144780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</a:rPr>
              <a:t>dependent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5212" y="3730388"/>
            <a:ext cx="144780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</a:rPr>
              <a:t>intersection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8012" y="4051012"/>
            <a:ext cx="144780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</a:rPr>
              <a:t>“and”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8512" y="5081167"/>
            <a:ext cx="144780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</a:rPr>
              <a:t>union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0612" y="5386846"/>
            <a:ext cx="1447800" cy="2658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</a:rPr>
              <a:t>“or”</a:t>
            </a:r>
          </a:p>
        </p:txBody>
      </p:sp>
    </p:spTree>
    <p:extLst>
      <p:ext uri="{BB962C8B-B14F-4D97-AF65-F5344CB8AC3E}">
        <p14:creationId xmlns:p14="http://schemas.microsoft.com/office/powerpoint/2010/main" val="65603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012" y="609600"/>
            <a:ext cx="4114800" cy="597217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522412" y="475932"/>
            <a:ext cx="1295400" cy="362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12" y="1143000"/>
            <a:ext cx="6629400" cy="3752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12" y="5200650"/>
            <a:ext cx="6705600" cy="790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1412" y="1295400"/>
            <a:ext cx="144780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</a:rPr>
              <a:t>complement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2812" y="1905407"/>
            <a:ext cx="144780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</a:rPr>
              <a:t>“not”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7723" y="2873231"/>
            <a:ext cx="236220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</a:rPr>
              <a:t>Conditional Probabilities</a:t>
            </a:r>
          </a:p>
        </p:txBody>
      </p:sp>
    </p:spTree>
    <p:extLst>
      <p:ext uri="{BB962C8B-B14F-4D97-AF65-F5344CB8AC3E}">
        <p14:creationId xmlns:p14="http://schemas.microsoft.com/office/powerpoint/2010/main" val="281351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012" y="609600"/>
            <a:ext cx="4114800" cy="597217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522412" y="475932"/>
            <a:ext cx="1295400" cy="362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1143000"/>
            <a:ext cx="6705600" cy="4600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612" y="2057400"/>
            <a:ext cx="236220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</a:rPr>
              <a:t>Two-Way Frequency Table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7712" y="3900487"/>
            <a:ext cx="171450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</a:rPr>
              <a:t>Mutually exclusive</a:t>
            </a:r>
          </a:p>
        </p:txBody>
      </p:sp>
    </p:spTree>
    <p:extLst>
      <p:ext uri="{BB962C8B-B14F-4D97-AF65-F5344CB8AC3E}">
        <p14:creationId xmlns:p14="http://schemas.microsoft.com/office/powerpoint/2010/main" val="398645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012" y="609600"/>
            <a:ext cx="4114800" cy="5972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12" y="1143000"/>
            <a:ext cx="6553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533399"/>
            <a:ext cx="2133600" cy="463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612" y="762000"/>
            <a:ext cx="3183371" cy="560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12" y="1143000"/>
            <a:ext cx="7518400" cy="403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4624" y="1143000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5012" y="1520326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Pre-image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354" y="1981200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1872" y="2375659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1118" y="2405766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9412" y="2866640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18" y="3750868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congruent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90818" y="4606175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congruent</a:t>
            </a:r>
          </a:p>
        </p:txBody>
      </p:sp>
    </p:spTree>
    <p:extLst>
      <p:ext uri="{BB962C8B-B14F-4D97-AF65-F5344CB8AC3E}">
        <p14:creationId xmlns:p14="http://schemas.microsoft.com/office/powerpoint/2010/main" val="78816482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533399"/>
            <a:ext cx="2133600" cy="463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612" y="762000"/>
            <a:ext cx="3183371" cy="5600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12" y="1143000"/>
            <a:ext cx="7391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4995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533399"/>
            <a:ext cx="2133600" cy="463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612" y="762000"/>
            <a:ext cx="3183371" cy="560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12" y="1219200"/>
            <a:ext cx="7581900" cy="5257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8041" y="1712989"/>
                <a:ext cx="252210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041" y="1712989"/>
                <a:ext cx="252210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116" r="-3148" b="-459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58041" y="2193668"/>
                <a:ext cx="243432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𝒂𝒙𝒊𝒔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041" y="2193668"/>
                <a:ext cx="243432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005" r="-2005" b="-4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58041" y="2727623"/>
                <a:ext cx="2439129" cy="403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𝒂𝒙𝒊𝒔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041" y="2727623"/>
                <a:ext cx="2439129" cy="403187"/>
              </a:xfrm>
              <a:prstGeom prst="rect">
                <a:avLst/>
              </a:prstGeom>
              <a:blipFill rotWithShape="0">
                <a:blip r:embed="rId7"/>
                <a:stretch>
                  <a:fillRect l="-2000" r="-2000" b="-313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37765" y="3306077"/>
                <a:ext cx="1874872" cy="403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765" y="3306077"/>
                <a:ext cx="1874872" cy="403187"/>
              </a:xfrm>
              <a:prstGeom prst="rect">
                <a:avLst/>
              </a:prstGeom>
              <a:blipFill rotWithShape="0">
                <a:blip r:embed="rId8"/>
                <a:stretch>
                  <a:fillRect l="-2273" r="-2922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01931" y="3829387"/>
                <a:ext cx="2496837" cy="403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931" y="3829387"/>
                <a:ext cx="2496837" cy="403187"/>
              </a:xfrm>
              <a:prstGeom prst="rect">
                <a:avLst/>
              </a:prstGeom>
              <a:blipFill rotWithShape="0">
                <a:blip r:embed="rId9"/>
                <a:stretch>
                  <a:fillRect l="-1956" r="-2200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45822" y="4383761"/>
                <a:ext cx="182524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𝒌𝒙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𝒌𝒚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822" y="4383761"/>
                <a:ext cx="1825243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5686" r="-5017" b="-475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20110" y="4934643"/>
                <a:ext cx="244874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𝟗𝟎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𝑪𝑪𝑾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110" y="4934643"/>
                <a:ext cx="2448747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4239" r="-3491" b="-475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845822" y="5430380"/>
                <a:ext cx="230928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𝟏𝟖𝟎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822" y="5430380"/>
                <a:ext cx="2309287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4222" r="-3430" b="-4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52144" y="5953052"/>
                <a:ext cx="230768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𝟗𝟎</m:t>
                          </m:r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𝑪𝑾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144" y="5953052"/>
                <a:ext cx="2307683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4222" r="-3430" b="-4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76454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2: Similarity, Congruence, and Proofs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EOC/Final Exam Review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609600"/>
            <a:ext cx="3871913" cy="19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533399"/>
            <a:ext cx="2133600" cy="463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812" y="381000"/>
            <a:ext cx="3362325" cy="594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62" y="1066800"/>
            <a:ext cx="7372350" cy="541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437" y="914400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5212" y="1295400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 factor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5012" y="1632439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9837" y="1941704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enlargement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0437" y="2304743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4212" y="2951215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change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2812" y="3352800"/>
            <a:ext cx="3886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Corresponding angles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38671" y="3631181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 measures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0324" y="3960726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Corresponding sides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4868" y="4269991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proportional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56" y="4970101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3212" y="5999677"/>
            <a:ext cx="533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(AA) Angle-Angle Similarity</a:t>
            </a:r>
          </a:p>
        </p:txBody>
      </p:sp>
    </p:spTree>
    <p:extLst>
      <p:ext uri="{BB962C8B-B14F-4D97-AF65-F5344CB8AC3E}">
        <p14:creationId xmlns:p14="http://schemas.microsoft.com/office/powerpoint/2010/main" val="3458983596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533399"/>
            <a:ext cx="2133600" cy="463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812" y="381000"/>
            <a:ext cx="3362325" cy="5943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31" y="1447800"/>
            <a:ext cx="7210281" cy="510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3812" y="1295400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Two-column proof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5212" y="2049550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9012" y="1981200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postulates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012" y="2358815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5852" y="2710718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Paragraph proof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712" y="3685077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Rigid Motion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8312" y="4395200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17896" y="4358707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65021" y="5061458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5140" y="5420591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712" y="5756062"/>
            <a:ext cx="2514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CPCTC</a:t>
            </a:r>
          </a:p>
        </p:txBody>
      </p:sp>
    </p:spTree>
    <p:extLst>
      <p:ext uri="{BB962C8B-B14F-4D97-AF65-F5344CB8AC3E}">
        <p14:creationId xmlns:p14="http://schemas.microsoft.com/office/powerpoint/2010/main" val="75092127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Vertical and Horizontal design templat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tical and Horizontal design template" id="{937EFE6A-8CE5-4A5C-8AD7-E2948927A036}" vid="{D6F8E6E7-0932-4929-AF45-A0C96E4D3BC0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FA80C33-DBF0-414D-A0CF-0F4E51886A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Vertical and horizontal design slides</Template>
  <TotalTime>0</TotalTime>
  <Words>541</Words>
  <Application>Microsoft Office PowerPoint</Application>
  <PresentationFormat>Custom</PresentationFormat>
  <Paragraphs>217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굴림</vt:lpstr>
      <vt:lpstr>Arial</vt:lpstr>
      <vt:lpstr>Cambria Math</vt:lpstr>
      <vt:lpstr>Century Gothic</vt:lpstr>
      <vt:lpstr>Vertical and Horizontal design template</vt:lpstr>
      <vt:lpstr>EOC/Final Exam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EOC/Final Exam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EOC/Final Exam Review</vt:lpstr>
      <vt:lpstr>PowerPoint Presentation</vt:lpstr>
      <vt:lpstr>PowerPoint Presentation</vt:lpstr>
      <vt:lpstr>EOC/Final Exam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EOC/Final Exam Review</vt:lpstr>
      <vt:lpstr>PowerPoint Presentation</vt:lpstr>
      <vt:lpstr>PowerPoint Presentation</vt:lpstr>
      <vt:lpstr>PowerPoint Presentation</vt:lpstr>
      <vt:lpstr>EOC/Final Exam Review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2017-04-24T16:02:49Z</dcterms:created>
  <dcterms:modified xsi:type="dcterms:W3CDTF">2018-11-14T19:04:05Z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TC034606069991</vt:lpwstr>
  </property>
</Properties>
</file>